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2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F9E6-1801-444F-BE39-3797336D6E34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7AB8-9695-4639-A782-95684385B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52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F9E6-1801-444F-BE39-3797336D6E34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7AB8-9695-4639-A782-95684385B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7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F9E6-1801-444F-BE39-3797336D6E34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7AB8-9695-4639-A782-95684385B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80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F9E6-1801-444F-BE39-3797336D6E34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7AB8-9695-4639-A782-95684385B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44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F9E6-1801-444F-BE39-3797336D6E34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7AB8-9695-4639-A782-95684385B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2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F9E6-1801-444F-BE39-3797336D6E34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7AB8-9695-4639-A782-95684385B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8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F9E6-1801-444F-BE39-3797336D6E34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7AB8-9695-4639-A782-95684385B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10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F9E6-1801-444F-BE39-3797336D6E34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7AB8-9695-4639-A782-95684385B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9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F9E6-1801-444F-BE39-3797336D6E34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7AB8-9695-4639-A782-95684385B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5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F9E6-1801-444F-BE39-3797336D6E34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7AB8-9695-4639-A782-95684385B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F9E6-1801-444F-BE39-3797336D6E34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7AB8-9695-4639-A782-95684385B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8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5F9E6-1801-444F-BE39-3797336D6E34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37AB8-9695-4639-A782-95684385B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5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979234" y="1404547"/>
            <a:ext cx="8367822" cy="4136748"/>
            <a:chOff x="-126933" y="1616421"/>
            <a:chExt cx="8367822" cy="4136748"/>
          </a:xfrm>
        </p:grpSpPr>
        <p:grpSp>
          <p:nvGrpSpPr>
            <p:cNvPr id="3" name="Group 2"/>
            <p:cNvGrpSpPr/>
            <p:nvPr/>
          </p:nvGrpSpPr>
          <p:grpSpPr>
            <a:xfrm>
              <a:off x="-126933" y="2242426"/>
              <a:ext cx="8367822" cy="3510743"/>
              <a:chOff x="-138222" y="842601"/>
              <a:chExt cx="8367822" cy="3510743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2881421" y="1488563"/>
                <a:ext cx="34768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rgbClr val="0C61A4"/>
                    </a:solidFill>
                    <a:latin typeface="Arial Black" panose="020B0A040201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2800" dirty="0">
                    <a:solidFill>
                      <a:srgbClr val="0C61A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et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2881421" y="2151321"/>
                <a:ext cx="34768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rgbClr val="0C61A4"/>
                    </a:solidFill>
                    <a:latin typeface="Arial Black" panose="020B0A040201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2800" dirty="0">
                    <a:solidFill>
                      <a:srgbClr val="0C61A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lan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2881421" y="2837572"/>
                <a:ext cx="34768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rgbClr val="0C61A4"/>
                    </a:solidFill>
                    <a:latin typeface="Arial Black" panose="020B0A040201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800" dirty="0">
                    <a:solidFill>
                      <a:srgbClr val="0C61A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ct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881421" y="3542866"/>
                <a:ext cx="1509828" cy="810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2800"/>
                  </a:lnSpc>
                </a:pPr>
                <a:r>
                  <a:rPr lang="en-US" sz="2800" dirty="0">
                    <a:solidFill>
                      <a:srgbClr val="0C61A4"/>
                    </a:solidFill>
                    <a:latin typeface="Arial Black" panose="020B0A04020102020204" pitchFamily="34" charset="0"/>
                    <a:cs typeface="Arial" panose="020B0604020202020204" pitchFamily="34" charset="0"/>
                  </a:rPr>
                  <a:t>R</a:t>
                </a:r>
                <a:r>
                  <a:rPr lang="en-US" sz="2800" dirty="0">
                    <a:solidFill>
                      <a:srgbClr val="0C61A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eview/</a:t>
                </a:r>
                <a:br>
                  <a:rPr lang="en-US" sz="2800" dirty="0">
                    <a:solidFill>
                      <a:srgbClr val="0C61A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2800" dirty="0">
                    <a:solidFill>
                      <a:srgbClr val="0C61A4"/>
                    </a:solidFill>
                    <a:latin typeface="Arial Black" panose="020B0A04020102020204" pitchFamily="34" charset="0"/>
                    <a:cs typeface="Arial" panose="020B0604020202020204" pitchFamily="34" charset="0"/>
                  </a:rPr>
                  <a:t>R</a:t>
                </a:r>
                <a:r>
                  <a:rPr lang="en-US" sz="2800" dirty="0">
                    <a:solidFill>
                      <a:srgbClr val="0C61A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evise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3551269" y="1619887"/>
                <a:ext cx="421049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Establish meaningful, achievable goals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710763" y="2288426"/>
                <a:ext cx="451883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Develop a plan for meeting goals  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524694" y="2965691"/>
                <a:ext cx="22115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Put the plan into action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255676" y="3717272"/>
                <a:ext cx="2496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Review the plan to assess what worked and revise it as necessary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254650" y="1548819"/>
                <a:ext cx="167994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ts val="1200"/>
                  </a:lnSpc>
                </a:pPr>
                <a:r>
                  <a:rPr lang="en-US" sz="1100" dirty="0">
                    <a:latin typeface="Arial Black" panose="020B0A04020102020204" pitchFamily="34" charset="0"/>
                  </a:rPr>
                  <a:t>Metacognition, working memory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35943" y="2139566"/>
                <a:ext cx="249865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r">
                  <a:lnSpc>
                    <a:spcPts val="1200"/>
                  </a:lnSpc>
                  <a:defRPr sz="1200" b="1">
                    <a:latin typeface="Arial Black" panose="020B0A04020102020204" pitchFamily="34" charset="0"/>
                  </a:defRPr>
                </a:lvl1pPr>
              </a:lstStyle>
              <a:p>
                <a:r>
                  <a:rPr lang="en-US" sz="1100" b="0" dirty="0"/>
                  <a:t>Planning/prioritization, time management, working memory, task initiation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-138222" y="2856615"/>
                <a:ext cx="3094073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ts val="1200"/>
                  </a:lnSpc>
                </a:pPr>
                <a:r>
                  <a:rPr lang="en-US" sz="1100" b="1" dirty="0">
                    <a:latin typeface="Arial Black" panose="020B0A04020102020204" pitchFamily="34" charset="0"/>
                  </a:rPr>
                  <a:t>Task </a:t>
                </a:r>
                <a:r>
                  <a:rPr lang="en-US" sz="1100" dirty="0">
                    <a:latin typeface="Arial Black" panose="020B0A04020102020204" pitchFamily="34" charset="0"/>
                  </a:rPr>
                  <a:t>initiation</a:t>
                </a:r>
                <a:r>
                  <a:rPr lang="en-US" sz="1100" b="1" dirty="0">
                    <a:latin typeface="Arial Black" panose="020B0A04020102020204" pitchFamily="34" charset="0"/>
                  </a:rPr>
                  <a:t>, response inhibition, time management, sustained attention, working memory</a:t>
                </a:r>
                <a:endParaRPr lang="en-US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37967" y="3702516"/>
                <a:ext cx="229662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ts val="1200"/>
                  </a:lnSpc>
                </a:pPr>
                <a:r>
                  <a:rPr lang="en-US" sz="1100" b="1" dirty="0">
                    <a:latin typeface="Arial Black" panose="020B0A04020102020204" pitchFamily="34" charset="0"/>
                  </a:rPr>
                  <a:t>Metacognition, flexibility, working memory</a:t>
                </a:r>
                <a:endParaRPr lang="en-US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14305" y="1192378"/>
                <a:ext cx="2200935" cy="26161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latin typeface="Arial Black" panose="020B0A04020102020204" pitchFamily="34" charset="0"/>
                  </a:rPr>
                  <a:t>Executive Skills  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986422" y="842601"/>
                <a:ext cx="1299825" cy="60016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>
                    <a:latin typeface="Arial Black" panose="020B0A04020102020204" pitchFamily="34" charset="0"/>
                  </a:rPr>
                  <a:t>Goal Achievement Process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414608" y="1148526"/>
                <a:ext cx="1676941" cy="26161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latin typeface="Arial Black" panose="020B0A04020102020204" pitchFamily="34" charset="0"/>
                  </a:rPr>
                  <a:t>Purpose</a:t>
                </a: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725594" y="1616421"/>
              <a:ext cx="5377244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Goal Achievement and Executive Skills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9858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036BDCC5415F44863819C227746D56" ma:contentTypeVersion="1" ma:contentTypeDescription="Create a new document." ma:contentTypeScope="" ma:versionID="b65f1468678bfdc65b68c0f37525bd4e">
  <xsd:schema xmlns:xsd="http://www.w3.org/2001/XMLSchema" xmlns:xs="http://www.w3.org/2001/XMLSchema" xmlns:p="http://schemas.microsoft.com/office/2006/metadata/properties" xmlns:ns3="a80cf20c-7540-4248-b6d4-bf7ea2101ad0" targetNamespace="http://schemas.microsoft.com/office/2006/metadata/properties" ma:root="true" ma:fieldsID="294247690b502c450682369fc8e1eb66" ns3:_="">
    <xsd:import namespace="a80cf20c-7540-4248-b6d4-bf7ea2101ad0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0cf20c-7540-4248-b6d4-bf7ea2101ad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33299DE-28AF-4533-82F3-F614B761DA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0cf20c-7540-4248-b6d4-bf7ea2101a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603F0B-A092-4BC2-A388-2B176DB271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2D5E9C-75EF-44FF-9330-9F3F35D5C60A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terms/"/>
    <ds:schemaRef ds:uri="a80cf20c-7540-4248-b6d4-bf7ea2101ad0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78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>Mathematica,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McCay</dc:creator>
  <cp:lastModifiedBy>Donna Pavetti</cp:lastModifiedBy>
  <cp:revision>4</cp:revision>
  <dcterms:created xsi:type="dcterms:W3CDTF">2015-02-18T18:51:57Z</dcterms:created>
  <dcterms:modified xsi:type="dcterms:W3CDTF">2015-02-23T18:39:18Z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0x010100E9036BDCC5415F44863819C227746D56</vt:lpwstr>
  </property>
</Properties>
</file>