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6" r:id="rId3"/>
    <p:sldId id="258"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F9F1BF-705B-4E16-8D20-2B2DE48631DA}" type="doc">
      <dgm:prSet loTypeId="urn:microsoft.com/office/officeart/2005/8/layout/cycle6" loCatId="relationship" qsTypeId="urn:microsoft.com/office/officeart/2005/8/quickstyle/simple5" qsCatId="simple" csTypeId="urn:microsoft.com/office/officeart/2005/8/colors/colorful1" csCatId="colorful" phldr="1"/>
      <dgm:spPr/>
      <dgm:t>
        <a:bodyPr/>
        <a:lstStyle/>
        <a:p>
          <a:endParaRPr lang="en-US"/>
        </a:p>
      </dgm:t>
    </dgm:pt>
    <dgm:pt modelId="{8EC116E6-6FBE-4293-8D2F-0195536B42F6}">
      <dgm:prSet phldrT="[Text]"/>
      <dgm:spPr/>
      <dgm:t>
        <a:bodyPr/>
        <a:lstStyle/>
        <a:p>
          <a:r>
            <a:rPr lang="en-US" dirty="0" smtClean="0"/>
            <a:t>State of Ohio</a:t>
          </a:r>
          <a:endParaRPr lang="en-US" dirty="0"/>
        </a:p>
      </dgm:t>
    </dgm:pt>
    <dgm:pt modelId="{9F5E69E2-EA1D-4AEF-A136-5964F79F0415}" type="parTrans" cxnId="{5ECA2C92-050E-411F-9B1B-BA909EF6DC1D}">
      <dgm:prSet/>
      <dgm:spPr/>
      <dgm:t>
        <a:bodyPr/>
        <a:lstStyle/>
        <a:p>
          <a:endParaRPr lang="en-US"/>
        </a:p>
      </dgm:t>
    </dgm:pt>
    <dgm:pt modelId="{AF4C4EE3-5D5F-455F-BC12-4BDEFA6DB8A8}" type="sibTrans" cxnId="{5ECA2C92-050E-411F-9B1B-BA909EF6DC1D}">
      <dgm:prSet/>
      <dgm:spPr/>
      <dgm:t>
        <a:bodyPr/>
        <a:lstStyle/>
        <a:p>
          <a:endParaRPr lang="en-US"/>
        </a:p>
      </dgm:t>
    </dgm:pt>
    <dgm:pt modelId="{F7B4993A-88CC-41E9-B0B8-3C27B8606154}">
      <dgm:prSet phldrT="[Text]"/>
      <dgm:spPr/>
      <dgm:t>
        <a:bodyPr/>
        <a:lstStyle/>
        <a:p>
          <a:r>
            <a:rPr lang="en-US" dirty="0" smtClean="0"/>
            <a:t>State Department</a:t>
          </a:r>
          <a:endParaRPr lang="en-US" dirty="0"/>
        </a:p>
      </dgm:t>
    </dgm:pt>
    <dgm:pt modelId="{9B26CFBB-89A6-401E-B0ED-F7CE33905550}" type="parTrans" cxnId="{5210C268-200A-465B-997B-CE3FF0559D61}">
      <dgm:prSet/>
      <dgm:spPr/>
      <dgm:t>
        <a:bodyPr/>
        <a:lstStyle/>
        <a:p>
          <a:endParaRPr lang="en-US"/>
        </a:p>
      </dgm:t>
    </dgm:pt>
    <dgm:pt modelId="{0B961DF4-54D4-4752-8028-5B8DACCBA16D}" type="sibTrans" cxnId="{5210C268-200A-465B-997B-CE3FF0559D61}">
      <dgm:prSet/>
      <dgm:spPr/>
      <dgm:t>
        <a:bodyPr/>
        <a:lstStyle/>
        <a:p>
          <a:endParaRPr lang="en-US"/>
        </a:p>
      </dgm:t>
    </dgm:pt>
    <dgm:pt modelId="{8EB06094-4C10-43C1-BF2E-0D518D5F5D85}">
      <dgm:prSet phldrT="[Text]"/>
      <dgm:spPr/>
      <dgm:t>
        <a:bodyPr/>
        <a:lstStyle/>
        <a:p>
          <a:r>
            <a:rPr lang="en-US" dirty="0" smtClean="0"/>
            <a:t>County Government</a:t>
          </a:r>
          <a:endParaRPr lang="en-US" dirty="0"/>
        </a:p>
      </dgm:t>
    </dgm:pt>
    <dgm:pt modelId="{8C8EA58B-CE3C-46D4-B653-8669AB44325E}" type="parTrans" cxnId="{1277A607-2B3E-4E52-9099-E9769F88A375}">
      <dgm:prSet/>
      <dgm:spPr/>
      <dgm:t>
        <a:bodyPr/>
        <a:lstStyle/>
        <a:p>
          <a:endParaRPr lang="en-US"/>
        </a:p>
      </dgm:t>
    </dgm:pt>
    <dgm:pt modelId="{EA29965C-C1E6-4FE8-AE75-248D3D392D0E}" type="sibTrans" cxnId="{1277A607-2B3E-4E52-9099-E9769F88A375}">
      <dgm:prSet/>
      <dgm:spPr/>
      <dgm:t>
        <a:bodyPr/>
        <a:lstStyle/>
        <a:p>
          <a:endParaRPr lang="en-US"/>
        </a:p>
      </dgm:t>
    </dgm:pt>
    <dgm:pt modelId="{1889AE7F-150B-4694-B938-F17721005A81}">
      <dgm:prSet phldrT="[Text]"/>
      <dgm:spPr/>
      <dgm:t>
        <a:bodyPr/>
        <a:lstStyle/>
        <a:p>
          <a:r>
            <a:rPr lang="en-US" dirty="0" smtClean="0"/>
            <a:t>Municipal Government</a:t>
          </a:r>
          <a:endParaRPr lang="en-US" dirty="0"/>
        </a:p>
      </dgm:t>
    </dgm:pt>
    <dgm:pt modelId="{156B1EF4-78B2-4AD6-8A47-D86C4A06A584}" type="parTrans" cxnId="{91098B55-D65C-41F0-80A5-670C055BC244}">
      <dgm:prSet/>
      <dgm:spPr/>
      <dgm:t>
        <a:bodyPr/>
        <a:lstStyle/>
        <a:p>
          <a:endParaRPr lang="en-US"/>
        </a:p>
      </dgm:t>
    </dgm:pt>
    <dgm:pt modelId="{B3EDB290-5D46-40F3-9D42-6344951983DA}" type="sibTrans" cxnId="{91098B55-D65C-41F0-80A5-670C055BC244}">
      <dgm:prSet/>
      <dgm:spPr/>
      <dgm:t>
        <a:bodyPr/>
        <a:lstStyle/>
        <a:p>
          <a:endParaRPr lang="en-US"/>
        </a:p>
      </dgm:t>
    </dgm:pt>
    <dgm:pt modelId="{35192B60-1493-4D8C-9B8C-0CE0EEABD937}">
      <dgm:prSet phldrT="[Text]"/>
      <dgm:spPr/>
      <dgm:t>
        <a:bodyPr/>
        <a:lstStyle/>
        <a:p>
          <a:r>
            <a:rPr lang="en-US" dirty="0" smtClean="0"/>
            <a:t>Providers and Community Partners</a:t>
          </a:r>
          <a:endParaRPr lang="en-US" dirty="0"/>
        </a:p>
      </dgm:t>
    </dgm:pt>
    <dgm:pt modelId="{3B1207A9-CE3A-4B20-946E-B6B7A8F2A976}" type="parTrans" cxnId="{61356432-04EC-4C66-8B64-B0C4A6E39D2A}">
      <dgm:prSet/>
      <dgm:spPr/>
      <dgm:t>
        <a:bodyPr/>
        <a:lstStyle/>
        <a:p>
          <a:endParaRPr lang="en-US"/>
        </a:p>
      </dgm:t>
    </dgm:pt>
    <dgm:pt modelId="{ED8EF347-8707-4833-9C4D-FEA0D3704F73}" type="sibTrans" cxnId="{61356432-04EC-4C66-8B64-B0C4A6E39D2A}">
      <dgm:prSet/>
      <dgm:spPr/>
      <dgm:t>
        <a:bodyPr/>
        <a:lstStyle/>
        <a:p>
          <a:endParaRPr lang="en-US"/>
        </a:p>
      </dgm:t>
    </dgm:pt>
    <dgm:pt modelId="{2A0F9BD3-7DAA-4BFA-A329-60DCAAF23594}" type="pres">
      <dgm:prSet presAssocID="{DEF9F1BF-705B-4E16-8D20-2B2DE48631DA}" presName="cycle" presStyleCnt="0">
        <dgm:presLayoutVars>
          <dgm:dir/>
          <dgm:resizeHandles val="exact"/>
        </dgm:presLayoutVars>
      </dgm:prSet>
      <dgm:spPr/>
      <dgm:t>
        <a:bodyPr/>
        <a:lstStyle/>
        <a:p>
          <a:endParaRPr lang="en-US"/>
        </a:p>
      </dgm:t>
    </dgm:pt>
    <dgm:pt modelId="{462E7187-8576-4A49-8A63-9B489589E8DA}" type="pres">
      <dgm:prSet presAssocID="{8EC116E6-6FBE-4293-8D2F-0195536B42F6}" presName="node" presStyleLbl="node1" presStyleIdx="0" presStyleCnt="5">
        <dgm:presLayoutVars>
          <dgm:bulletEnabled val="1"/>
        </dgm:presLayoutVars>
      </dgm:prSet>
      <dgm:spPr/>
      <dgm:t>
        <a:bodyPr/>
        <a:lstStyle/>
        <a:p>
          <a:endParaRPr lang="en-US"/>
        </a:p>
      </dgm:t>
    </dgm:pt>
    <dgm:pt modelId="{C8B9E70A-5A80-44D6-8A71-0E9E66813465}" type="pres">
      <dgm:prSet presAssocID="{8EC116E6-6FBE-4293-8D2F-0195536B42F6}" presName="spNode" presStyleCnt="0"/>
      <dgm:spPr/>
    </dgm:pt>
    <dgm:pt modelId="{A7152CCD-57B9-4152-8359-2F5E658004F5}" type="pres">
      <dgm:prSet presAssocID="{AF4C4EE3-5D5F-455F-BC12-4BDEFA6DB8A8}" presName="sibTrans" presStyleLbl="sibTrans1D1" presStyleIdx="0" presStyleCnt="5"/>
      <dgm:spPr/>
      <dgm:t>
        <a:bodyPr/>
        <a:lstStyle/>
        <a:p>
          <a:endParaRPr lang="en-US"/>
        </a:p>
      </dgm:t>
    </dgm:pt>
    <dgm:pt modelId="{DE5C2503-820E-4E36-9C2B-7DE86E84766D}" type="pres">
      <dgm:prSet presAssocID="{F7B4993A-88CC-41E9-B0B8-3C27B8606154}" presName="node" presStyleLbl="node1" presStyleIdx="1" presStyleCnt="5">
        <dgm:presLayoutVars>
          <dgm:bulletEnabled val="1"/>
        </dgm:presLayoutVars>
      </dgm:prSet>
      <dgm:spPr/>
      <dgm:t>
        <a:bodyPr/>
        <a:lstStyle/>
        <a:p>
          <a:endParaRPr lang="en-US"/>
        </a:p>
      </dgm:t>
    </dgm:pt>
    <dgm:pt modelId="{6D455BAA-F1AD-4A50-B1E1-587436F49DC2}" type="pres">
      <dgm:prSet presAssocID="{F7B4993A-88CC-41E9-B0B8-3C27B8606154}" presName="spNode" presStyleCnt="0"/>
      <dgm:spPr/>
    </dgm:pt>
    <dgm:pt modelId="{5DBFCB33-7243-4F54-AD2F-57270DFA2F51}" type="pres">
      <dgm:prSet presAssocID="{0B961DF4-54D4-4752-8028-5B8DACCBA16D}" presName="sibTrans" presStyleLbl="sibTrans1D1" presStyleIdx="1" presStyleCnt="5"/>
      <dgm:spPr/>
      <dgm:t>
        <a:bodyPr/>
        <a:lstStyle/>
        <a:p>
          <a:endParaRPr lang="en-US"/>
        </a:p>
      </dgm:t>
    </dgm:pt>
    <dgm:pt modelId="{FD21AB56-8F89-44AD-A642-4E1FBCDCAC1D}" type="pres">
      <dgm:prSet presAssocID="{8EB06094-4C10-43C1-BF2E-0D518D5F5D85}" presName="node" presStyleLbl="node1" presStyleIdx="2" presStyleCnt="5">
        <dgm:presLayoutVars>
          <dgm:bulletEnabled val="1"/>
        </dgm:presLayoutVars>
      </dgm:prSet>
      <dgm:spPr/>
      <dgm:t>
        <a:bodyPr/>
        <a:lstStyle/>
        <a:p>
          <a:endParaRPr lang="en-US"/>
        </a:p>
      </dgm:t>
    </dgm:pt>
    <dgm:pt modelId="{972C5A82-0B0F-4421-B9B6-9B59982B4FAE}" type="pres">
      <dgm:prSet presAssocID="{8EB06094-4C10-43C1-BF2E-0D518D5F5D85}" presName="spNode" presStyleCnt="0"/>
      <dgm:spPr/>
    </dgm:pt>
    <dgm:pt modelId="{0DAF808A-930D-402B-B0F6-B0AA3F973BDE}" type="pres">
      <dgm:prSet presAssocID="{EA29965C-C1E6-4FE8-AE75-248D3D392D0E}" presName="sibTrans" presStyleLbl="sibTrans1D1" presStyleIdx="2" presStyleCnt="5"/>
      <dgm:spPr/>
      <dgm:t>
        <a:bodyPr/>
        <a:lstStyle/>
        <a:p>
          <a:endParaRPr lang="en-US"/>
        </a:p>
      </dgm:t>
    </dgm:pt>
    <dgm:pt modelId="{8A880441-DCA3-4802-B8C2-C3A0CE151A6C}" type="pres">
      <dgm:prSet presAssocID="{1889AE7F-150B-4694-B938-F17721005A81}" presName="node" presStyleLbl="node1" presStyleIdx="3" presStyleCnt="5">
        <dgm:presLayoutVars>
          <dgm:bulletEnabled val="1"/>
        </dgm:presLayoutVars>
      </dgm:prSet>
      <dgm:spPr/>
      <dgm:t>
        <a:bodyPr/>
        <a:lstStyle/>
        <a:p>
          <a:endParaRPr lang="en-US"/>
        </a:p>
      </dgm:t>
    </dgm:pt>
    <dgm:pt modelId="{50417EAD-7767-4971-8211-5E430AC500C7}" type="pres">
      <dgm:prSet presAssocID="{1889AE7F-150B-4694-B938-F17721005A81}" presName="spNode" presStyleCnt="0"/>
      <dgm:spPr/>
    </dgm:pt>
    <dgm:pt modelId="{15B691C5-6031-4C82-B24E-EEFE4D1ED749}" type="pres">
      <dgm:prSet presAssocID="{B3EDB290-5D46-40F3-9D42-6344951983DA}" presName="sibTrans" presStyleLbl="sibTrans1D1" presStyleIdx="3" presStyleCnt="5"/>
      <dgm:spPr/>
      <dgm:t>
        <a:bodyPr/>
        <a:lstStyle/>
        <a:p>
          <a:endParaRPr lang="en-US"/>
        </a:p>
      </dgm:t>
    </dgm:pt>
    <dgm:pt modelId="{F29D0A8D-0C2B-4C87-A444-702A58462DB2}" type="pres">
      <dgm:prSet presAssocID="{35192B60-1493-4D8C-9B8C-0CE0EEABD937}" presName="node" presStyleLbl="node1" presStyleIdx="4" presStyleCnt="5">
        <dgm:presLayoutVars>
          <dgm:bulletEnabled val="1"/>
        </dgm:presLayoutVars>
      </dgm:prSet>
      <dgm:spPr/>
      <dgm:t>
        <a:bodyPr/>
        <a:lstStyle/>
        <a:p>
          <a:endParaRPr lang="en-US"/>
        </a:p>
      </dgm:t>
    </dgm:pt>
    <dgm:pt modelId="{A6FF2164-AE03-44F6-A396-2255BED35D5B}" type="pres">
      <dgm:prSet presAssocID="{35192B60-1493-4D8C-9B8C-0CE0EEABD937}" presName="spNode" presStyleCnt="0"/>
      <dgm:spPr/>
    </dgm:pt>
    <dgm:pt modelId="{069ED370-36A0-4322-8F5A-416328505F8E}" type="pres">
      <dgm:prSet presAssocID="{ED8EF347-8707-4833-9C4D-FEA0D3704F73}" presName="sibTrans" presStyleLbl="sibTrans1D1" presStyleIdx="4" presStyleCnt="5"/>
      <dgm:spPr/>
      <dgm:t>
        <a:bodyPr/>
        <a:lstStyle/>
        <a:p>
          <a:endParaRPr lang="en-US"/>
        </a:p>
      </dgm:t>
    </dgm:pt>
  </dgm:ptLst>
  <dgm:cxnLst>
    <dgm:cxn modelId="{5ECA2C92-050E-411F-9B1B-BA909EF6DC1D}" srcId="{DEF9F1BF-705B-4E16-8D20-2B2DE48631DA}" destId="{8EC116E6-6FBE-4293-8D2F-0195536B42F6}" srcOrd="0" destOrd="0" parTransId="{9F5E69E2-EA1D-4AEF-A136-5964F79F0415}" sibTransId="{AF4C4EE3-5D5F-455F-BC12-4BDEFA6DB8A8}"/>
    <dgm:cxn modelId="{D2C63E8B-B290-4617-9908-E775F3D35352}" type="presOf" srcId="{0B961DF4-54D4-4752-8028-5B8DACCBA16D}" destId="{5DBFCB33-7243-4F54-AD2F-57270DFA2F51}" srcOrd="0" destOrd="0" presId="urn:microsoft.com/office/officeart/2005/8/layout/cycle6"/>
    <dgm:cxn modelId="{1277A607-2B3E-4E52-9099-E9769F88A375}" srcId="{DEF9F1BF-705B-4E16-8D20-2B2DE48631DA}" destId="{8EB06094-4C10-43C1-BF2E-0D518D5F5D85}" srcOrd="2" destOrd="0" parTransId="{8C8EA58B-CE3C-46D4-B653-8669AB44325E}" sibTransId="{EA29965C-C1E6-4FE8-AE75-248D3D392D0E}"/>
    <dgm:cxn modelId="{EC66EDC8-0817-433D-A853-322B5478DD20}" type="presOf" srcId="{EA29965C-C1E6-4FE8-AE75-248D3D392D0E}" destId="{0DAF808A-930D-402B-B0F6-B0AA3F973BDE}" srcOrd="0" destOrd="0" presId="urn:microsoft.com/office/officeart/2005/8/layout/cycle6"/>
    <dgm:cxn modelId="{BECBFAD0-79B9-4047-9E44-F8AF93B8F7FE}" type="presOf" srcId="{8EC116E6-6FBE-4293-8D2F-0195536B42F6}" destId="{462E7187-8576-4A49-8A63-9B489589E8DA}" srcOrd="0" destOrd="0" presId="urn:microsoft.com/office/officeart/2005/8/layout/cycle6"/>
    <dgm:cxn modelId="{91098B55-D65C-41F0-80A5-670C055BC244}" srcId="{DEF9F1BF-705B-4E16-8D20-2B2DE48631DA}" destId="{1889AE7F-150B-4694-B938-F17721005A81}" srcOrd="3" destOrd="0" parTransId="{156B1EF4-78B2-4AD6-8A47-D86C4A06A584}" sibTransId="{B3EDB290-5D46-40F3-9D42-6344951983DA}"/>
    <dgm:cxn modelId="{89B7B919-47D6-495C-A42E-B990C1510526}" type="presOf" srcId="{1889AE7F-150B-4694-B938-F17721005A81}" destId="{8A880441-DCA3-4802-B8C2-C3A0CE151A6C}" srcOrd="0" destOrd="0" presId="urn:microsoft.com/office/officeart/2005/8/layout/cycle6"/>
    <dgm:cxn modelId="{8DFFB601-554A-4E22-8AB6-4C9219820D71}" type="presOf" srcId="{DEF9F1BF-705B-4E16-8D20-2B2DE48631DA}" destId="{2A0F9BD3-7DAA-4BFA-A329-60DCAAF23594}" srcOrd="0" destOrd="0" presId="urn:microsoft.com/office/officeart/2005/8/layout/cycle6"/>
    <dgm:cxn modelId="{6E1B145A-0805-4DC5-9C1E-36B79306E773}" type="presOf" srcId="{ED8EF347-8707-4833-9C4D-FEA0D3704F73}" destId="{069ED370-36A0-4322-8F5A-416328505F8E}" srcOrd="0" destOrd="0" presId="urn:microsoft.com/office/officeart/2005/8/layout/cycle6"/>
    <dgm:cxn modelId="{19FDCB77-57E1-4E3E-861E-DEDF99A707FB}" type="presOf" srcId="{AF4C4EE3-5D5F-455F-BC12-4BDEFA6DB8A8}" destId="{A7152CCD-57B9-4152-8359-2F5E658004F5}" srcOrd="0" destOrd="0" presId="urn:microsoft.com/office/officeart/2005/8/layout/cycle6"/>
    <dgm:cxn modelId="{5210C268-200A-465B-997B-CE3FF0559D61}" srcId="{DEF9F1BF-705B-4E16-8D20-2B2DE48631DA}" destId="{F7B4993A-88CC-41E9-B0B8-3C27B8606154}" srcOrd="1" destOrd="0" parTransId="{9B26CFBB-89A6-401E-B0ED-F7CE33905550}" sibTransId="{0B961DF4-54D4-4752-8028-5B8DACCBA16D}"/>
    <dgm:cxn modelId="{B89B7973-CBE3-441A-A113-203F56571625}" type="presOf" srcId="{8EB06094-4C10-43C1-BF2E-0D518D5F5D85}" destId="{FD21AB56-8F89-44AD-A642-4E1FBCDCAC1D}" srcOrd="0" destOrd="0" presId="urn:microsoft.com/office/officeart/2005/8/layout/cycle6"/>
    <dgm:cxn modelId="{57AB9FA1-0528-4232-BCE7-F03E0355702D}" type="presOf" srcId="{35192B60-1493-4D8C-9B8C-0CE0EEABD937}" destId="{F29D0A8D-0C2B-4C87-A444-702A58462DB2}" srcOrd="0" destOrd="0" presId="urn:microsoft.com/office/officeart/2005/8/layout/cycle6"/>
    <dgm:cxn modelId="{61356432-04EC-4C66-8B64-B0C4A6E39D2A}" srcId="{DEF9F1BF-705B-4E16-8D20-2B2DE48631DA}" destId="{35192B60-1493-4D8C-9B8C-0CE0EEABD937}" srcOrd="4" destOrd="0" parTransId="{3B1207A9-CE3A-4B20-946E-B6B7A8F2A976}" sibTransId="{ED8EF347-8707-4833-9C4D-FEA0D3704F73}"/>
    <dgm:cxn modelId="{BFBA8B11-00BF-4480-AE7D-8E508E8CCD60}" type="presOf" srcId="{B3EDB290-5D46-40F3-9D42-6344951983DA}" destId="{15B691C5-6031-4C82-B24E-EEFE4D1ED749}" srcOrd="0" destOrd="0" presId="urn:microsoft.com/office/officeart/2005/8/layout/cycle6"/>
    <dgm:cxn modelId="{67CB5E7A-893A-48CC-AB69-DF4B16178AD4}" type="presOf" srcId="{F7B4993A-88CC-41E9-B0B8-3C27B8606154}" destId="{DE5C2503-820E-4E36-9C2B-7DE86E84766D}" srcOrd="0" destOrd="0" presId="urn:microsoft.com/office/officeart/2005/8/layout/cycle6"/>
    <dgm:cxn modelId="{464B8821-E0E6-4F71-8923-F19ABC1A0F61}" type="presParOf" srcId="{2A0F9BD3-7DAA-4BFA-A329-60DCAAF23594}" destId="{462E7187-8576-4A49-8A63-9B489589E8DA}" srcOrd="0" destOrd="0" presId="urn:microsoft.com/office/officeart/2005/8/layout/cycle6"/>
    <dgm:cxn modelId="{B976648E-D2A0-43AF-B6C2-6591EF17E9FD}" type="presParOf" srcId="{2A0F9BD3-7DAA-4BFA-A329-60DCAAF23594}" destId="{C8B9E70A-5A80-44D6-8A71-0E9E66813465}" srcOrd="1" destOrd="0" presId="urn:microsoft.com/office/officeart/2005/8/layout/cycle6"/>
    <dgm:cxn modelId="{78FF6B9F-4B8F-436D-9455-F2B1F3312E79}" type="presParOf" srcId="{2A0F9BD3-7DAA-4BFA-A329-60DCAAF23594}" destId="{A7152CCD-57B9-4152-8359-2F5E658004F5}" srcOrd="2" destOrd="0" presId="urn:microsoft.com/office/officeart/2005/8/layout/cycle6"/>
    <dgm:cxn modelId="{42090191-3233-4532-9E82-8F9C2FABB95E}" type="presParOf" srcId="{2A0F9BD3-7DAA-4BFA-A329-60DCAAF23594}" destId="{DE5C2503-820E-4E36-9C2B-7DE86E84766D}" srcOrd="3" destOrd="0" presId="urn:microsoft.com/office/officeart/2005/8/layout/cycle6"/>
    <dgm:cxn modelId="{4AD3C864-E9D4-40B5-90EB-9694A80A18FB}" type="presParOf" srcId="{2A0F9BD3-7DAA-4BFA-A329-60DCAAF23594}" destId="{6D455BAA-F1AD-4A50-B1E1-587436F49DC2}" srcOrd="4" destOrd="0" presId="urn:microsoft.com/office/officeart/2005/8/layout/cycle6"/>
    <dgm:cxn modelId="{A800DB24-6142-442A-BE5D-8D59E2F93005}" type="presParOf" srcId="{2A0F9BD3-7DAA-4BFA-A329-60DCAAF23594}" destId="{5DBFCB33-7243-4F54-AD2F-57270DFA2F51}" srcOrd="5" destOrd="0" presId="urn:microsoft.com/office/officeart/2005/8/layout/cycle6"/>
    <dgm:cxn modelId="{E2195E53-2C96-44DE-843E-FD1D9B3EA226}" type="presParOf" srcId="{2A0F9BD3-7DAA-4BFA-A329-60DCAAF23594}" destId="{FD21AB56-8F89-44AD-A642-4E1FBCDCAC1D}" srcOrd="6" destOrd="0" presId="urn:microsoft.com/office/officeart/2005/8/layout/cycle6"/>
    <dgm:cxn modelId="{05E9D8B6-3A1B-4145-9737-F8D3277F3925}" type="presParOf" srcId="{2A0F9BD3-7DAA-4BFA-A329-60DCAAF23594}" destId="{972C5A82-0B0F-4421-B9B6-9B59982B4FAE}" srcOrd="7" destOrd="0" presId="urn:microsoft.com/office/officeart/2005/8/layout/cycle6"/>
    <dgm:cxn modelId="{D558AADF-C6B5-4778-89DA-F38B18F81F06}" type="presParOf" srcId="{2A0F9BD3-7DAA-4BFA-A329-60DCAAF23594}" destId="{0DAF808A-930D-402B-B0F6-B0AA3F973BDE}" srcOrd="8" destOrd="0" presId="urn:microsoft.com/office/officeart/2005/8/layout/cycle6"/>
    <dgm:cxn modelId="{7B09B417-7E4E-4AFE-B42A-88419F0E52BF}" type="presParOf" srcId="{2A0F9BD3-7DAA-4BFA-A329-60DCAAF23594}" destId="{8A880441-DCA3-4802-B8C2-C3A0CE151A6C}" srcOrd="9" destOrd="0" presId="urn:microsoft.com/office/officeart/2005/8/layout/cycle6"/>
    <dgm:cxn modelId="{332C5048-DF62-4734-9476-E2C94D72D9D1}" type="presParOf" srcId="{2A0F9BD3-7DAA-4BFA-A329-60DCAAF23594}" destId="{50417EAD-7767-4971-8211-5E430AC500C7}" srcOrd="10" destOrd="0" presId="urn:microsoft.com/office/officeart/2005/8/layout/cycle6"/>
    <dgm:cxn modelId="{87484389-95AE-4CC9-8C20-09E983B54901}" type="presParOf" srcId="{2A0F9BD3-7DAA-4BFA-A329-60DCAAF23594}" destId="{15B691C5-6031-4C82-B24E-EEFE4D1ED749}" srcOrd="11" destOrd="0" presId="urn:microsoft.com/office/officeart/2005/8/layout/cycle6"/>
    <dgm:cxn modelId="{5BA1337A-8AE5-4590-971A-BA081D999A07}" type="presParOf" srcId="{2A0F9BD3-7DAA-4BFA-A329-60DCAAF23594}" destId="{F29D0A8D-0C2B-4C87-A444-702A58462DB2}" srcOrd="12" destOrd="0" presId="urn:microsoft.com/office/officeart/2005/8/layout/cycle6"/>
    <dgm:cxn modelId="{707D9F76-361C-4E23-9369-B2AFDB63FCBC}" type="presParOf" srcId="{2A0F9BD3-7DAA-4BFA-A329-60DCAAF23594}" destId="{A6FF2164-AE03-44F6-A396-2255BED35D5B}" srcOrd="13" destOrd="0" presId="urn:microsoft.com/office/officeart/2005/8/layout/cycle6"/>
    <dgm:cxn modelId="{E515E888-3CB1-4888-A226-95080021D5B6}" type="presParOf" srcId="{2A0F9BD3-7DAA-4BFA-A329-60DCAAF23594}" destId="{069ED370-36A0-4322-8F5A-416328505F8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E7187-8576-4A49-8A63-9B489589E8DA}">
      <dsp:nvSpPr>
        <dsp:cNvPr id="0" name=""/>
        <dsp:cNvSpPr/>
      </dsp:nvSpPr>
      <dsp:spPr>
        <a:xfrm>
          <a:off x="3371403" y="736"/>
          <a:ext cx="1486792" cy="96641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State of Ohio</a:t>
          </a:r>
          <a:endParaRPr lang="en-US" sz="1700" kern="1200" dirty="0"/>
        </a:p>
      </dsp:txBody>
      <dsp:txXfrm>
        <a:off x="3418579" y="47912"/>
        <a:ext cx="1392440" cy="872063"/>
      </dsp:txXfrm>
    </dsp:sp>
    <dsp:sp modelId="{A7152CCD-57B9-4152-8359-2F5E658004F5}">
      <dsp:nvSpPr>
        <dsp:cNvPr id="0" name=""/>
        <dsp:cNvSpPr/>
      </dsp:nvSpPr>
      <dsp:spPr>
        <a:xfrm>
          <a:off x="2183365" y="483943"/>
          <a:ext cx="3862868" cy="3862868"/>
        </a:xfrm>
        <a:custGeom>
          <a:avLst/>
          <a:gdLst/>
          <a:ahLst/>
          <a:cxnLst/>
          <a:rect l="0" t="0" r="0" b="0"/>
          <a:pathLst>
            <a:path>
              <a:moveTo>
                <a:pt x="2685052" y="153092"/>
              </a:moveTo>
              <a:arcTo wR="1931434" hR="1931434" stAng="17577964" swAng="1962280"/>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E5C2503-820E-4E36-9C2B-7DE86E84766D}">
      <dsp:nvSpPr>
        <dsp:cNvPr id="0" name=""/>
        <dsp:cNvSpPr/>
      </dsp:nvSpPr>
      <dsp:spPr>
        <a:xfrm>
          <a:off x="5208306" y="1335324"/>
          <a:ext cx="1486792" cy="96641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State Department</a:t>
          </a:r>
          <a:endParaRPr lang="en-US" sz="1700" kern="1200" dirty="0"/>
        </a:p>
      </dsp:txBody>
      <dsp:txXfrm>
        <a:off x="5255482" y="1382500"/>
        <a:ext cx="1392440" cy="872063"/>
      </dsp:txXfrm>
    </dsp:sp>
    <dsp:sp modelId="{5DBFCB33-7243-4F54-AD2F-57270DFA2F51}">
      <dsp:nvSpPr>
        <dsp:cNvPr id="0" name=""/>
        <dsp:cNvSpPr/>
      </dsp:nvSpPr>
      <dsp:spPr>
        <a:xfrm>
          <a:off x="2183365" y="483943"/>
          <a:ext cx="3862868" cy="3862868"/>
        </a:xfrm>
        <a:custGeom>
          <a:avLst/>
          <a:gdLst/>
          <a:ahLst/>
          <a:cxnLst/>
          <a:rect l="0" t="0" r="0" b="0"/>
          <a:pathLst>
            <a:path>
              <a:moveTo>
                <a:pt x="3860210" y="1830145"/>
              </a:moveTo>
              <a:arcTo wR="1931434" hR="1931434" stAng="21419634" swAng="2196873"/>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D21AB56-8F89-44AD-A642-4E1FBCDCAC1D}">
      <dsp:nvSpPr>
        <dsp:cNvPr id="0" name=""/>
        <dsp:cNvSpPr/>
      </dsp:nvSpPr>
      <dsp:spPr>
        <a:xfrm>
          <a:off x="4506671" y="3494733"/>
          <a:ext cx="1486792" cy="96641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County Government</a:t>
          </a:r>
          <a:endParaRPr lang="en-US" sz="1700" kern="1200" dirty="0"/>
        </a:p>
      </dsp:txBody>
      <dsp:txXfrm>
        <a:off x="4553847" y="3541909"/>
        <a:ext cx="1392440" cy="872063"/>
      </dsp:txXfrm>
    </dsp:sp>
    <dsp:sp modelId="{0DAF808A-930D-402B-B0F6-B0AA3F973BDE}">
      <dsp:nvSpPr>
        <dsp:cNvPr id="0" name=""/>
        <dsp:cNvSpPr/>
      </dsp:nvSpPr>
      <dsp:spPr>
        <a:xfrm>
          <a:off x="2183365" y="483943"/>
          <a:ext cx="3862868" cy="3862868"/>
        </a:xfrm>
        <a:custGeom>
          <a:avLst/>
          <a:gdLst/>
          <a:ahLst/>
          <a:cxnLst/>
          <a:rect l="0" t="0" r="0" b="0"/>
          <a:pathLst>
            <a:path>
              <a:moveTo>
                <a:pt x="2315628" y="3824271"/>
              </a:moveTo>
              <a:arcTo wR="1931434" hR="1931434" stAng="4711583" swAng="1376834"/>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A880441-DCA3-4802-B8C2-C3A0CE151A6C}">
      <dsp:nvSpPr>
        <dsp:cNvPr id="0" name=""/>
        <dsp:cNvSpPr/>
      </dsp:nvSpPr>
      <dsp:spPr>
        <a:xfrm>
          <a:off x="2236135" y="3494733"/>
          <a:ext cx="1486792" cy="96641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Municipal Government</a:t>
          </a:r>
          <a:endParaRPr lang="en-US" sz="1700" kern="1200" dirty="0"/>
        </a:p>
      </dsp:txBody>
      <dsp:txXfrm>
        <a:off x="2283311" y="3541909"/>
        <a:ext cx="1392440" cy="872063"/>
      </dsp:txXfrm>
    </dsp:sp>
    <dsp:sp modelId="{15B691C5-6031-4C82-B24E-EEFE4D1ED749}">
      <dsp:nvSpPr>
        <dsp:cNvPr id="0" name=""/>
        <dsp:cNvSpPr/>
      </dsp:nvSpPr>
      <dsp:spPr>
        <a:xfrm>
          <a:off x="2183365" y="483943"/>
          <a:ext cx="3862868" cy="3862868"/>
        </a:xfrm>
        <a:custGeom>
          <a:avLst/>
          <a:gdLst/>
          <a:ahLst/>
          <a:cxnLst/>
          <a:rect l="0" t="0" r="0" b="0"/>
          <a:pathLst>
            <a:path>
              <a:moveTo>
                <a:pt x="322859" y="3000510"/>
              </a:moveTo>
              <a:arcTo wR="1931434" hR="1931434" stAng="8783493" swAng="2196873"/>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9D0A8D-0C2B-4C87-A444-702A58462DB2}">
      <dsp:nvSpPr>
        <dsp:cNvPr id="0" name=""/>
        <dsp:cNvSpPr/>
      </dsp:nvSpPr>
      <dsp:spPr>
        <a:xfrm>
          <a:off x="1534500" y="1335324"/>
          <a:ext cx="1486792" cy="966415"/>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Providers and Community Partners</a:t>
          </a:r>
          <a:endParaRPr lang="en-US" sz="1700" kern="1200" dirty="0"/>
        </a:p>
      </dsp:txBody>
      <dsp:txXfrm>
        <a:off x="1581676" y="1382500"/>
        <a:ext cx="1392440" cy="872063"/>
      </dsp:txXfrm>
    </dsp:sp>
    <dsp:sp modelId="{069ED370-36A0-4322-8F5A-416328505F8E}">
      <dsp:nvSpPr>
        <dsp:cNvPr id="0" name=""/>
        <dsp:cNvSpPr/>
      </dsp:nvSpPr>
      <dsp:spPr>
        <a:xfrm>
          <a:off x="2183365" y="483943"/>
          <a:ext cx="3862868" cy="3862868"/>
        </a:xfrm>
        <a:custGeom>
          <a:avLst/>
          <a:gdLst/>
          <a:ahLst/>
          <a:cxnLst/>
          <a:rect l="0" t="0" r="0" b="0"/>
          <a:pathLst>
            <a:path>
              <a:moveTo>
                <a:pt x="336435" y="842205"/>
              </a:moveTo>
              <a:arcTo wR="1931434" hR="1931434" stAng="12859756" swAng="1962280"/>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AF3664C7-DD39-4E4F-9341-7577FF37DD07}" type="datetimeFigureOut">
              <a:rPr lang="en-US"/>
              <a:pPr>
                <a:defRPr/>
              </a:pPr>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D58E245-83ED-498B-AD24-0F968BBAEEBE}" type="slidenum">
              <a:rPr lang="en-US" altLang="en-US"/>
              <a:pPr/>
              <a:t>‹#›</a:t>
            </a:fld>
            <a:endParaRPr lang="en-US" altLang="en-US"/>
          </a:p>
        </p:txBody>
      </p:sp>
    </p:spTree>
    <p:extLst>
      <p:ext uri="{BB962C8B-B14F-4D97-AF65-F5344CB8AC3E}">
        <p14:creationId xmlns:p14="http://schemas.microsoft.com/office/powerpoint/2010/main" val="1149699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53682B"/>
        </a:solidFill>
        <a:effectLst/>
      </p:bgPr>
    </p:bg>
    <p:spTree>
      <p:nvGrpSpPr>
        <p:cNvPr id="1" name=""/>
        <p:cNvGrpSpPr/>
        <p:nvPr/>
      </p:nvGrpSpPr>
      <p:grpSpPr>
        <a:xfrm>
          <a:off x="0" y="0"/>
          <a:ext cx="0" cy="0"/>
          <a:chOff x="0" y="0"/>
          <a:chExt cx="0" cy="0"/>
        </a:xfrm>
      </p:grpSpPr>
      <p:sp>
        <p:nvSpPr>
          <p:cNvPr id="4" name="Rectangle 3"/>
          <p:cNvSpPr/>
          <p:nvPr/>
        </p:nvSpPr>
        <p:spPr>
          <a:xfrm>
            <a:off x="0" y="0"/>
            <a:ext cx="2362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8275" y="685800"/>
            <a:ext cx="202565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8275" y="3657600"/>
            <a:ext cx="202565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168275" y="2819400"/>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fontAlgn="base">
              <a:spcBef>
                <a:spcPct val="0"/>
              </a:spcBef>
              <a:spcAft>
                <a:spcPct val="0"/>
              </a:spcAft>
              <a:defRPr>
                <a:solidFill>
                  <a:schemeClr val="tx1"/>
                </a:solidFill>
                <a:latin typeface="Franklin Gothic Book" pitchFamily="34" charset="0"/>
              </a:defRPr>
            </a:lvl6pPr>
            <a:lvl7pPr marL="2971800" indent="-228600" fontAlgn="base">
              <a:spcBef>
                <a:spcPct val="0"/>
              </a:spcBef>
              <a:spcAft>
                <a:spcPct val="0"/>
              </a:spcAft>
              <a:defRPr>
                <a:solidFill>
                  <a:schemeClr val="tx1"/>
                </a:solidFill>
                <a:latin typeface="Franklin Gothic Book" pitchFamily="34" charset="0"/>
              </a:defRPr>
            </a:lvl7pPr>
            <a:lvl8pPr marL="3429000" indent="-228600" fontAlgn="base">
              <a:spcBef>
                <a:spcPct val="0"/>
              </a:spcBef>
              <a:spcAft>
                <a:spcPct val="0"/>
              </a:spcAft>
              <a:defRPr>
                <a:solidFill>
                  <a:schemeClr val="tx1"/>
                </a:solidFill>
                <a:latin typeface="Franklin Gothic Book" pitchFamily="34" charset="0"/>
              </a:defRPr>
            </a:lvl8pPr>
            <a:lvl9pPr marL="3886200" indent="-228600" fontAlgn="base">
              <a:spcBef>
                <a:spcPct val="0"/>
              </a:spcBef>
              <a:spcAft>
                <a:spcPct val="0"/>
              </a:spcAft>
              <a:defRPr>
                <a:solidFill>
                  <a:schemeClr val="tx1"/>
                </a:solidFill>
                <a:latin typeface="Franklin Gothic Book" pitchFamily="34" charset="0"/>
              </a:defRPr>
            </a:lvl9pPr>
          </a:lstStyle>
          <a:p>
            <a:pPr algn="ctr">
              <a:defRPr/>
            </a:pPr>
            <a:r>
              <a:rPr lang="en-US" sz="1400" smtClean="0">
                <a:cs typeface="Arial" charset="0"/>
              </a:rPr>
              <a:t>www.ohiofoodbanks.org</a:t>
            </a:r>
          </a:p>
        </p:txBody>
      </p:sp>
      <p:sp>
        <p:nvSpPr>
          <p:cNvPr id="8" name="TextBox 7"/>
          <p:cNvSpPr txBox="1">
            <a:spLocks noChangeArrowheads="1"/>
          </p:cNvSpPr>
          <p:nvPr/>
        </p:nvSpPr>
        <p:spPr bwMode="auto">
          <a:xfrm>
            <a:off x="168275" y="4419600"/>
            <a:ext cx="19653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fontAlgn="base">
              <a:spcBef>
                <a:spcPct val="0"/>
              </a:spcBef>
              <a:spcAft>
                <a:spcPct val="0"/>
              </a:spcAft>
              <a:defRPr>
                <a:solidFill>
                  <a:schemeClr val="tx1"/>
                </a:solidFill>
                <a:latin typeface="Franklin Gothic Book" pitchFamily="34" charset="0"/>
              </a:defRPr>
            </a:lvl6pPr>
            <a:lvl7pPr marL="2971800" indent="-228600" fontAlgn="base">
              <a:spcBef>
                <a:spcPct val="0"/>
              </a:spcBef>
              <a:spcAft>
                <a:spcPct val="0"/>
              </a:spcAft>
              <a:defRPr>
                <a:solidFill>
                  <a:schemeClr val="tx1"/>
                </a:solidFill>
                <a:latin typeface="Franklin Gothic Book" pitchFamily="34" charset="0"/>
              </a:defRPr>
            </a:lvl7pPr>
            <a:lvl8pPr marL="3429000" indent="-228600" fontAlgn="base">
              <a:spcBef>
                <a:spcPct val="0"/>
              </a:spcBef>
              <a:spcAft>
                <a:spcPct val="0"/>
              </a:spcAft>
              <a:defRPr>
                <a:solidFill>
                  <a:schemeClr val="tx1"/>
                </a:solidFill>
                <a:latin typeface="Franklin Gothic Book" pitchFamily="34" charset="0"/>
              </a:defRPr>
            </a:lvl8pPr>
            <a:lvl9pPr marL="3886200" indent="-228600" fontAlgn="base">
              <a:spcBef>
                <a:spcPct val="0"/>
              </a:spcBef>
              <a:spcAft>
                <a:spcPct val="0"/>
              </a:spcAft>
              <a:defRPr>
                <a:solidFill>
                  <a:schemeClr val="tx1"/>
                </a:solidFill>
                <a:latin typeface="Franklin Gothic Book" pitchFamily="34" charset="0"/>
              </a:defRPr>
            </a:lvl9pPr>
          </a:lstStyle>
          <a:p>
            <a:pPr algn="ctr">
              <a:defRPr/>
            </a:pPr>
            <a:r>
              <a:rPr lang="en-US" sz="1400" smtClean="0">
                <a:cs typeface="Arial" charset="0"/>
              </a:rPr>
              <a:t>www.ohiobenefits.org</a:t>
            </a:r>
          </a:p>
        </p:txBody>
      </p:sp>
      <p:pic>
        <p:nvPicPr>
          <p:cNvPr id="9"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85800" y="5410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5410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590800" y="1219201"/>
            <a:ext cx="5867400" cy="2381250"/>
          </a:xfrm>
        </p:spPr>
        <p:txBody>
          <a:bodyPr/>
          <a:lstStyle>
            <a:lvl1pPr algn="l">
              <a:defRPr>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2590800" y="3886200"/>
            <a:ext cx="5181600" cy="1752600"/>
          </a:xfrm>
        </p:spPr>
        <p:txBody>
          <a:bodyPr/>
          <a:lstStyle>
            <a:lvl1pPr marL="0" indent="0" algn="l">
              <a:buNone/>
              <a:defRPr>
                <a:solidFill>
                  <a:srgbClr val="E979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Slide Number Placeholder 5"/>
          <p:cNvSpPr>
            <a:spLocks noGrp="1"/>
          </p:cNvSpPr>
          <p:nvPr>
            <p:ph type="sldNum" sz="quarter" idx="10"/>
          </p:nvPr>
        </p:nvSpPr>
        <p:spPr/>
        <p:txBody>
          <a:bodyPr/>
          <a:lstStyle>
            <a:lvl1pPr>
              <a:defRPr>
                <a:solidFill>
                  <a:schemeClr val="bg1"/>
                </a:solidFill>
              </a:defRPr>
            </a:lvl1pPr>
          </a:lstStyle>
          <a:p>
            <a:fld id="{6E72EEF3-C140-49C4-9781-97DBBEE7835C}" type="slidenum">
              <a:rPr lang="en-US" altLang="en-US"/>
              <a:pPr/>
              <a:t>‹#›</a:t>
            </a:fld>
            <a:endParaRPr lang="en-US" altLang="en-US"/>
          </a:p>
        </p:txBody>
      </p:sp>
    </p:spTree>
    <p:extLst>
      <p:ext uri="{BB962C8B-B14F-4D97-AF65-F5344CB8AC3E}">
        <p14:creationId xmlns:p14="http://schemas.microsoft.com/office/powerpoint/2010/main" val="1270649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3DB266-6B1E-4373-8006-A7D77CC88195}" type="slidenum">
              <a:rPr lang="en-US" altLang="en-US"/>
              <a:pPr/>
              <a:t>‹#›</a:t>
            </a:fld>
            <a:endParaRPr lang="en-US" altLang="en-US"/>
          </a:p>
        </p:txBody>
      </p:sp>
    </p:spTree>
    <p:extLst>
      <p:ext uri="{BB962C8B-B14F-4D97-AF65-F5344CB8AC3E}">
        <p14:creationId xmlns:p14="http://schemas.microsoft.com/office/powerpoint/2010/main" val="39476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3682B"/>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342900" indent="-342900">
              <a:buClr>
                <a:srgbClr val="53682B"/>
              </a:buClr>
              <a:buFont typeface="Arial" pitchFamily="34" charset="0"/>
              <a:buChar char="•"/>
              <a:defRPr/>
            </a:lvl1pPr>
            <a:lvl2pPr marL="742950" indent="-285750">
              <a:buClr>
                <a:srgbClr val="53682B"/>
              </a:buClr>
              <a:buFont typeface="Arial" pitchFamily="34" charset="0"/>
              <a:buChar char="•"/>
              <a:defRPr/>
            </a:lvl2pPr>
            <a:lvl3pPr marL="1143000" indent="-228600">
              <a:buClr>
                <a:srgbClr val="53682B"/>
              </a:buClr>
              <a:buFont typeface="Arial" pitchFamily="34" charset="0"/>
              <a:buChar char="•"/>
              <a:defRPr/>
            </a:lvl3pPr>
            <a:lvl4pPr marL="1600200" indent="-228600">
              <a:buClr>
                <a:srgbClr val="53682B"/>
              </a:buClr>
              <a:buFont typeface="Arial" pitchFamily="34" charset="0"/>
              <a:buChar char="•"/>
              <a:defRPr/>
            </a:lvl4pPr>
            <a:lvl5pPr marL="2057400" indent="-228600">
              <a:buClr>
                <a:srgbClr val="53682B"/>
              </a:buCl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fld id="{95ED5C47-850C-40F6-9A48-91702CBDAC23}" type="slidenum">
              <a:rPr lang="en-US" altLang="en-US"/>
              <a:pPr/>
              <a:t>‹#›</a:t>
            </a:fld>
            <a:endParaRPr lang="en-US" altLang="en-US"/>
          </a:p>
        </p:txBody>
      </p:sp>
    </p:spTree>
    <p:extLst>
      <p:ext uri="{BB962C8B-B14F-4D97-AF65-F5344CB8AC3E}">
        <p14:creationId xmlns:p14="http://schemas.microsoft.com/office/powerpoint/2010/main" val="126157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3682B"/>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marL="342900" indent="-342900">
              <a:buClr>
                <a:srgbClr val="53682B"/>
              </a:buClr>
              <a:buFont typeface="Arial" pitchFamily="34" charset="0"/>
              <a:buChar char="•"/>
              <a:defRPr sz="2800"/>
            </a:lvl1pPr>
            <a:lvl2pPr marL="742950" indent="-285750">
              <a:buClr>
                <a:srgbClr val="53682B"/>
              </a:buClr>
              <a:buFont typeface="Arial" pitchFamily="34" charset="0"/>
              <a:buChar char="•"/>
              <a:defRPr sz="2400"/>
            </a:lvl2pPr>
            <a:lvl3pPr marL="1143000" indent="-228600">
              <a:buClr>
                <a:srgbClr val="53682B"/>
              </a:buClr>
              <a:buFont typeface="Arial" pitchFamily="34" charset="0"/>
              <a:buChar char="•"/>
              <a:defRPr sz="2000"/>
            </a:lvl3pPr>
            <a:lvl4pPr marL="1600200" indent="-228600">
              <a:buClr>
                <a:srgbClr val="53682B"/>
              </a:buClr>
              <a:buFont typeface="Arial" pitchFamily="34" charset="0"/>
              <a:buChar char="•"/>
              <a:defRPr sz="1800"/>
            </a:lvl4pPr>
            <a:lvl5pPr marL="2057400" indent="-228600">
              <a:buClr>
                <a:srgbClr val="53682B"/>
              </a:buClr>
              <a:buFont typeface="Arial" pitchFamily="34" charset="0"/>
              <a:buChar cha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marL="342900" indent="-342900">
              <a:buClr>
                <a:srgbClr val="53682B"/>
              </a:buClr>
              <a:buFont typeface="Arial" pitchFamily="34" charset="0"/>
              <a:buChar char="•"/>
              <a:defRPr sz="2800"/>
            </a:lvl1pPr>
            <a:lvl2pPr marL="742950" indent="-285750">
              <a:buClr>
                <a:srgbClr val="53682B"/>
              </a:buClr>
              <a:buFont typeface="Arial" pitchFamily="34" charset="0"/>
              <a:buChar char="•"/>
              <a:defRPr sz="2400"/>
            </a:lvl2pPr>
            <a:lvl3pPr marL="1143000" indent="-228600">
              <a:buClr>
                <a:srgbClr val="53682B"/>
              </a:buClr>
              <a:buFont typeface="Arial" pitchFamily="34" charset="0"/>
              <a:buChar char="•"/>
              <a:defRPr sz="2000"/>
            </a:lvl3pPr>
            <a:lvl4pPr marL="1600200" indent="-228600">
              <a:buClr>
                <a:srgbClr val="53682B"/>
              </a:buClr>
              <a:buFont typeface="Arial" pitchFamily="34" charset="0"/>
              <a:buChar char="•"/>
              <a:defRPr sz="1800"/>
            </a:lvl4pPr>
            <a:lvl5pPr marL="2057400" indent="-228600">
              <a:buClr>
                <a:srgbClr val="53682B"/>
              </a:buClr>
              <a:buFont typeface="Arial" pitchFamily="34" charset="0"/>
              <a:buChar cha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AF304ACB-1AA7-4D07-9FA7-71E1D6CC92E6}" type="slidenum">
              <a:rPr lang="en-US" altLang="en-US"/>
              <a:pPr/>
              <a:t>‹#›</a:t>
            </a:fld>
            <a:endParaRPr lang="en-US" altLang="en-US"/>
          </a:p>
        </p:txBody>
      </p:sp>
    </p:spTree>
    <p:extLst>
      <p:ext uri="{BB962C8B-B14F-4D97-AF65-F5344CB8AC3E}">
        <p14:creationId xmlns:p14="http://schemas.microsoft.com/office/powerpoint/2010/main" val="80429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3682B"/>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342900" indent="-342900">
              <a:buClr>
                <a:srgbClr val="53682B"/>
              </a:buClr>
              <a:buFont typeface="Arial" pitchFamily="34" charset="0"/>
              <a:buChar char="•"/>
              <a:defRPr sz="2400"/>
            </a:lvl1pPr>
            <a:lvl2pPr marL="742950" indent="-285750">
              <a:buClr>
                <a:srgbClr val="53682B"/>
              </a:buClr>
              <a:buFont typeface="Arial" pitchFamily="34" charset="0"/>
              <a:buChar char="•"/>
              <a:defRPr sz="2000"/>
            </a:lvl2pPr>
            <a:lvl3pPr marL="1143000" indent="-228600">
              <a:buClr>
                <a:srgbClr val="53682B"/>
              </a:buClr>
              <a:buFont typeface="Arial" pitchFamily="34" charset="0"/>
              <a:buChar char="•"/>
              <a:defRPr sz="1800"/>
            </a:lvl3pPr>
            <a:lvl4pPr marL="1600200" indent="-228600">
              <a:buClr>
                <a:srgbClr val="53682B"/>
              </a:buClr>
              <a:buFont typeface="Arial" pitchFamily="34" charset="0"/>
              <a:buChar char="•"/>
              <a:defRPr sz="1600"/>
            </a:lvl4pPr>
            <a:lvl5pPr marL="2057400" indent="-228600">
              <a:buClr>
                <a:srgbClr val="53682B"/>
              </a:buClr>
              <a:buFont typeface="Arial" pitchFamily="34" charset="0"/>
              <a:buChar cha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marL="342900" indent="-342900">
              <a:buClr>
                <a:srgbClr val="53682B"/>
              </a:buClr>
              <a:buFont typeface="Arial" pitchFamily="34" charset="0"/>
              <a:buChar char="•"/>
              <a:defRPr sz="2400"/>
            </a:lvl1pPr>
            <a:lvl2pPr marL="742950" indent="-285750">
              <a:buClr>
                <a:srgbClr val="53682B"/>
              </a:buClr>
              <a:buFont typeface="Arial" pitchFamily="34" charset="0"/>
              <a:buChar char="•"/>
              <a:defRPr sz="2000"/>
            </a:lvl2pPr>
            <a:lvl3pPr marL="1143000" indent="-228600">
              <a:buClr>
                <a:srgbClr val="53682B"/>
              </a:buClr>
              <a:buFont typeface="Arial" pitchFamily="34" charset="0"/>
              <a:buChar char="•"/>
              <a:defRPr sz="1800"/>
            </a:lvl3pPr>
            <a:lvl4pPr marL="1600200" indent="-228600">
              <a:buClr>
                <a:srgbClr val="53682B"/>
              </a:buClr>
              <a:buFont typeface="Arial" pitchFamily="34" charset="0"/>
              <a:buChar char="•"/>
              <a:defRPr sz="1600"/>
            </a:lvl4pPr>
            <a:lvl5pPr marL="2057400" indent="-228600">
              <a:buClr>
                <a:srgbClr val="53682B"/>
              </a:buClr>
              <a:buFont typeface="Arial" pitchFamily="34" charset="0"/>
              <a:buChar cha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fld id="{971F5EF4-C664-48A0-801B-5F3E5A0A6A13}" type="slidenum">
              <a:rPr lang="en-US" altLang="en-US"/>
              <a:pPr/>
              <a:t>‹#›</a:t>
            </a:fld>
            <a:endParaRPr lang="en-US" altLang="en-US"/>
          </a:p>
        </p:txBody>
      </p:sp>
    </p:spTree>
    <p:extLst>
      <p:ext uri="{BB962C8B-B14F-4D97-AF65-F5344CB8AC3E}">
        <p14:creationId xmlns:p14="http://schemas.microsoft.com/office/powerpoint/2010/main" val="171391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3682B"/>
                </a:solidFill>
              </a:defRPr>
            </a:lvl1p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fld id="{552B9F73-1D05-4F01-930F-0A1D6E4BD477}" type="slidenum">
              <a:rPr lang="en-US" altLang="en-US"/>
              <a:pPr/>
              <a:t>‹#›</a:t>
            </a:fld>
            <a:endParaRPr lang="en-US" altLang="en-US"/>
          </a:p>
        </p:txBody>
      </p:sp>
    </p:spTree>
    <p:extLst>
      <p:ext uri="{BB962C8B-B14F-4D97-AF65-F5344CB8AC3E}">
        <p14:creationId xmlns:p14="http://schemas.microsoft.com/office/powerpoint/2010/main" val="312103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DACAF445-455D-4BE7-869C-B08C5EBED475}" type="slidenum">
              <a:rPr lang="en-US" altLang="en-US"/>
              <a:pPr/>
              <a:t>‹#›</a:t>
            </a:fld>
            <a:endParaRPr lang="en-US" altLang="en-US"/>
          </a:p>
        </p:txBody>
      </p:sp>
    </p:spTree>
    <p:extLst>
      <p:ext uri="{BB962C8B-B14F-4D97-AF65-F5344CB8AC3E}">
        <p14:creationId xmlns:p14="http://schemas.microsoft.com/office/powerpoint/2010/main" val="55211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034252D-241F-440D-AA9A-5B1D297E21EB}" type="slidenum">
              <a:rPr lang="en-US" altLang="en-US"/>
              <a:pPr/>
              <a:t>‹#›</a:t>
            </a:fld>
            <a:endParaRPr lang="en-US" altLang="en-US"/>
          </a:p>
        </p:txBody>
      </p:sp>
    </p:spTree>
    <p:extLst>
      <p:ext uri="{BB962C8B-B14F-4D97-AF65-F5344CB8AC3E}">
        <p14:creationId xmlns:p14="http://schemas.microsoft.com/office/powerpoint/2010/main" val="63134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A2C0698-7F2D-45C9-88C2-AB0C67574DCF}" type="slidenum">
              <a:rPr lang="en-US" altLang="en-US"/>
              <a:pPr/>
              <a:t>‹#›</a:t>
            </a:fld>
            <a:endParaRPr lang="en-US" altLang="en-US"/>
          </a:p>
        </p:txBody>
      </p:sp>
    </p:spTree>
    <p:extLst>
      <p:ext uri="{BB962C8B-B14F-4D97-AF65-F5344CB8AC3E}">
        <p14:creationId xmlns:p14="http://schemas.microsoft.com/office/powerpoint/2010/main" val="918446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820E1C-0AF0-4F29-854C-209E3A50479C}" type="slidenum">
              <a:rPr lang="en-US" altLang="en-US"/>
              <a:pPr/>
              <a:t>‹#›</a:t>
            </a:fld>
            <a:endParaRPr lang="en-US" altLang="en-US"/>
          </a:p>
        </p:txBody>
      </p:sp>
    </p:spTree>
    <p:extLst>
      <p:ext uri="{BB962C8B-B14F-4D97-AF65-F5344CB8AC3E}">
        <p14:creationId xmlns:p14="http://schemas.microsoft.com/office/powerpoint/2010/main" val="295775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lvl1pPr>
          </a:lstStyle>
          <a:p>
            <a:fld id="{B9408220-0677-4DAE-9E06-EAC351F1983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3" r:id="rId1"/>
    <p:sldLayoutId id="2147483709" r:id="rId2"/>
    <p:sldLayoutId id="2147483710" r:id="rId3"/>
    <p:sldLayoutId id="2147483711" r:id="rId4"/>
    <p:sldLayoutId id="2147483712" r:id="rId5"/>
    <p:sldLayoutId id="2147483714" r:id="rId6"/>
    <p:sldLayoutId id="2147483715" r:id="rId7"/>
    <p:sldLayoutId id="2147483716" r:id="rId8"/>
    <p:sldLayoutId id="2147483717" r:id="rId9"/>
    <p:sldLayoutId id="2147483718" r:id="rId10"/>
  </p:sldLayoutIdLst>
  <p:hf hdr="0" ftr="0" dt="0"/>
  <p:txStyles>
    <p:titleStyle>
      <a:lvl1pPr algn="l" rtl="0" eaLnBrk="1" fontAlgn="base" hangingPunct="1">
        <a:spcBef>
          <a:spcPct val="0"/>
        </a:spcBef>
        <a:spcAft>
          <a:spcPct val="0"/>
        </a:spcAft>
        <a:defRPr sz="4400" kern="1200">
          <a:solidFill>
            <a:srgbClr val="53682B"/>
          </a:solidFill>
          <a:latin typeface="+mj-lt"/>
          <a:ea typeface="+mj-ea"/>
          <a:cs typeface="+mj-cs"/>
        </a:defRPr>
      </a:lvl1pPr>
      <a:lvl2pPr algn="l" rtl="0" eaLnBrk="1" fontAlgn="base" hangingPunct="1">
        <a:spcBef>
          <a:spcPct val="0"/>
        </a:spcBef>
        <a:spcAft>
          <a:spcPct val="0"/>
        </a:spcAft>
        <a:defRPr sz="4400">
          <a:solidFill>
            <a:srgbClr val="53682B"/>
          </a:solidFill>
          <a:latin typeface="Franklin Gothic Medium" pitchFamily="34" charset="0"/>
        </a:defRPr>
      </a:lvl2pPr>
      <a:lvl3pPr algn="l" rtl="0" eaLnBrk="1" fontAlgn="base" hangingPunct="1">
        <a:spcBef>
          <a:spcPct val="0"/>
        </a:spcBef>
        <a:spcAft>
          <a:spcPct val="0"/>
        </a:spcAft>
        <a:defRPr sz="4400">
          <a:solidFill>
            <a:srgbClr val="53682B"/>
          </a:solidFill>
          <a:latin typeface="Franklin Gothic Medium" pitchFamily="34" charset="0"/>
        </a:defRPr>
      </a:lvl3pPr>
      <a:lvl4pPr algn="l" rtl="0" eaLnBrk="1" fontAlgn="base" hangingPunct="1">
        <a:spcBef>
          <a:spcPct val="0"/>
        </a:spcBef>
        <a:spcAft>
          <a:spcPct val="0"/>
        </a:spcAft>
        <a:defRPr sz="4400">
          <a:solidFill>
            <a:srgbClr val="53682B"/>
          </a:solidFill>
          <a:latin typeface="Franklin Gothic Medium" pitchFamily="34" charset="0"/>
        </a:defRPr>
      </a:lvl4pPr>
      <a:lvl5pPr algn="l" rtl="0" eaLnBrk="1" fontAlgn="base" hangingPunct="1">
        <a:spcBef>
          <a:spcPct val="0"/>
        </a:spcBef>
        <a:spcAft>
          <a:spcPct val="0"/>
        </a:spcAft>
        <a:defRPr sz="4400">
          <a:solidFill>
            <a:srgbClr val="53682B"/>
          </a:solidFill>
          <a:latin typeface="Franklin Gothic Medium" pitchFamily="34" charset="0"/>
        </a:defRPr>
      </a:lvl5pPr>
      <a:lvl6pPr marL="457200" algn="l" rtl="0" eaLnBrk="1" fontAlgn="base" hangingPunct="1">
        <a:spcBef>
          <a:spcPct val="0"/>
        </a:spcBef>
        <a:spcAft>
          <a:spcPct val="0"/>
        </a:spcAft>
        <a:defRPr sz="4400">
          <a:solidFill>
            <a:srgbClr val="53682B"/>
          </a:solidFill>
          <a:latin typeface="Franklin Gothic Medium" pitchFamily="34" charset="0"/>
        </a:defRPr>
      </a:lvl6pPr>
      <a:lvl7pPr marL="914400" algn="l" rtl="0" eaLnBrk="1" fontAlgn="base" hangingPunct="1">
        <a:spcBef>
          <a:spcPct val="0"/>
        </a:spcBef>
        <a:spcAft>
          <a:spcPct val="0"/>
        </a:spcAft>
        <a:defRPr sz="4400">
          <a:solidFill>
            <a:srgbClr val="53682B"/>
          </a:solidFill>
          <a:latin typeface="Franklin Gothic Medium" pitchFamily="34" charset="0"/>
        </a:defRPr>
      </a:lvl7pPr>
      <a:lvl8pPr marL="1371600" algn="l" rtl="0" eaLnBrk="1" fontAlgn="base" hangingPunct="1">
        <a:spcBef>
          <a:spcPct val="0"/>
        </a:spcBef>
        <a:spcAft>
          <a:spcPct val="0"/>
        </a:spcAft>
        <a:defRPr sz="4400">
          <a:solidFill>
            <a:srgbClr val="53682B"/>
          </a:solidFill>
          <a:latin typeface="Franklin Gothic Medium" pitchFamily="34" charset="0"/>
        </a:defRPr>
      </a:lvl8pPr>
      <a:lvl9pPr marL="1828800" algn="l" rtl="0" eaLnBrk="1" fontAlgn="base" hangingPunct="1">
        <a:spcBef>
          <a:spcPct val="0"/>
        </a:spcBef>
        <a:spcAft>
          <a:spcPct val="0"/>
        </a:spcAft>
        <a:defRPr sz="4400">
          <a:solidFill>
            <a:srgbClr val="53682B"/>
          </a:solidFill>
          <a:latin typeface="Franklin Gothic Medium" pitchFamily="34" charset="0"/>
        </a:defRPr>
      </a:lvl9pPr>
    </p:titleStyle>
    <p:bodyStyle>
      <a:lvl1pPr marL="342900" indent="-342900" algn="l" rtl="0" eaLnBrk="1" fontAlgn="base" hangingPunct="1">
        <a:spcBef>
          <a:spcPct val="20000"/>
        </a:spcBef>
        <a:spcAft>
          <a:spcPct val="0"/>
        </a:spcAft>
        <a:buClr>
          <a:srgbClr val="53682B"/>
        </a:buClr>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53682B"/>
        </a:buClr>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53682B"/>
        </a:buClr>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53682B"/>
        </a:buClr>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53682B"/>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Microsoft_Excel_Char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z="3200" smtClean="0"/>
              <a:t>ABAWD SNAP Work Support Programming</a:t>
            </a:r>
          </a:p>
        </p:txBody>
      </p:sp>
      <p:sp>
        <p:nvSpPr>
          <p:cNvPr id="3" name="Content Placeholder 2"/>
          <p:cNvSpPr>
            <a:spLocks noGrp="1"/>
          </p:cNvSpPr>
          <p:nvPr>
            <p:ph idx="1"/>
          </p:nvPr>
        </p:nvSpPr>
        <p:spPr>
          <a:xfrm>
            <a:off x="381000" y="1219200"/>
            <a:ext cx="8229600" cy="4525963"/>
          </a:xfrm>
        </p:spPr>
        <p:txBody>
          <a:bodyPr/>
          <a:lstStyle/>
          <a:p>
            <a:pPr marL="0" indent="0" eaLnBrk="1" hangingPunct="1">
              <a:buFont typeface="Arial" panose="020B0604020202020204" pitchFamily="34" charset="0"/>
              <a:buNone/>
              <a:defRPr/>
            </a:pPr>
            <a:r>
              <a:rPr lang="en-US" sz="1400" i="1" dirty="0"/>
              <a:t>The following information outlines the exact responsibilities of the Ohio Association of Foodbanks as the operator of the Work Experience Program. This information has been outlined in the grant under contract with FCDJFS, and the association has diligently adhered to the standards with strict compliance.</a:t>
            </a:r>
            <a:endParaRPr lang="en-US" sz="1400" dirty="0"/>
          </a:p>
          <a:p>
            <a:pPr marL="0" indent="0" eaLnBrk="1" hangingPunct="1">
              <a:buFont typeface="Arial" panose="020B0604020202020204" pitchFamily="34" charset="0"/>
              <a:buNone/>
              <a:defRPr/>
            </a:pPr>
            <a:endParaRPr lang="en-US" sz="1400" dirty="0"/>
          </a:p>
          <a:p>
            <a:pPr marL="0" indent="0" eaLnBrk="1" hangingPunct="1">
              <a:buFont typeface="Arial" panose="020B0604020202020204" pitchFamily="34" charset="0"/>
              <a:buNone/>
              <a:defRPr/>
            </a:pPr>
            <a:r>
              <a:rPr lang="en-US" sz="1400" b="1" i="1" dirty="0"/>
              <a:t>Multi-Strategy Approach to Serving ABAWDs </a:t>
            </a:r>
          </a:p>
          <a:p>
            <a:pPr eaLnBrk="1" hangingPunct="1">
              <a:defRPr/>
            </a:pPr>
            <a:r>
              <a:rPr lang="en-US" sz="1400" dirty="0"/>
              <a:t>To remain compliant with the program guidelines referenced in the WEP contract with the Ohio Association of Foodbanks and FCDJFS, the association is responsible for the following:</a:t>
            </a:r>
          </a:p>
          <a:p>
            <a:pPr eaLnBrk="1" hangingPunct="1">
              <a:defRPr/>
            </a:pPr>
            <a:r>
              <a:rPr lang="en-US" sz="1400" dirty="0"/>
              <a:t>Meeting with ABAWDs to assess their work capabilities and any other issues they may be experiencing</a:t>
            </a:r>
            <a:r>
              <a:rPr lang="en-US" sz="1400" dirty="0" smtClean="0"/>
              <a:t>.</a:t>
            </a:r>
            <a:endParaRPr lang="en-US" sz="1400" dirty="0"/>
          </a:p>
          <a:p>
            <a:pPr eaLnBrk="1" hangingPunct="1">
              <a:defRPr/>
            </a:pPr>
            <a:r>
              <a:rPr lang="en-US" sz="1400" dirty="0"/>
              <a:t>Working with ABAWDs to create resumes and register clients on the Ohio</a:t>
            </a:r>
            <a:r>
              <a:rPr lang="en-US" sz="1400" i="1" dirty="0"/>
              <a:t> Means Jobs </a:t>
            </a:r>
            <a:r>
              <a:rPr lang="en-US" sz="1400" dirty="0"/>
              <a:t>website</a:t>
            </a:r>
            <a:r>
              <a:rPr lang="en-US" sz="1400" dirty="0" smtClean="0"/>
              <a:t>.</a:t>
            </a:r>
            <a:endParaRPr lang="en-US" sz="1400" dirty="0"/>
          </a:p>
          <a:p>
            <a:pPr eaLnBrk="1" hangingPunct="1">
              <a:defRPr/>
            </a:pPr>
            <a:r>
              <a:rPr lang="en-US" sz="1400" dirty="0"/>
              <a:t>Developing and maintaining viable work sites and activities to support ABAWDs. However, due to the size of the population, the association will document all attempts and strategies employed if limited work sites are available in specific areas</a:t>
            </a:r>
            <a:r>
              <a:rPr lang="en-US" sz="1400" dirty="0" smtClean="0"/>
              <a:t>.</a:t>
            </a:r>
            <a:endParaRPr lang="en-US" sz="1400" dirty="0"/>
          </a:p>
          <a:p>
            <a:pPr eaLnBrk="1" hangingPunct="1">
              <a:defRPr/>
            </a:pPr>
            <a:r>
              <a:rPr lang="en-US" sz="1400" dirty="0"/>
              <a:t>Placing ABAWDs at community, social service, faith-based, and government agency partners to be placed in a work experience opportunity to work for up to 24 hours per month to maintain their food assistance benefits</a:t>
            </a:r>
            <a:r>
              <a:rPr lang="en-US" sz="1400" dirty="0" smtClean="0"/>
              <a:t>.</a:t>
            </a:r>
            <a:endParaRPr lang="en-US" sz="1400" dirty="0"/>
          </a:p>
          <a:p>
            <a:pPr eaLnBrk="1" hangingPunct="1">
              <a:defRPr/>
            </a:pPr>
            <a:r>
              <a:rPr lang="en-US" sz="1400" dirty="0"/>
              <a:t>Attempting to employ numerous site development strategies in order to address the various barriers exhibited by ABAWDs, such as difficulties with transportation, encounters with the criminal justice system or limited job skills</a:t>
            </a:r>
            <a:r>
              <a:rPr lang="en-US" sz="1400" dirty="0" smtClean="0"/>
              <a:t>.</a:t>
            </a:r>
            <a:endParaRPr lang="en-US" sz="1400" dirty="0"/>
          </a:p>
          <a:p>
            <a:pPr eaLnBrk="1" hangingPunct="1">
              <a:defRPr/>
            </a:pPr>
            <a:r>
              <a:rPr lang="en-US" sz="1400" dirty="0"/>
              <a:t>The Ohio Association of Foodbanks makes every effort to place clients no more than an hour bus ride from their residential address. FCDJFS offers a monthly $62 travel stipend issued to ABAWDs for the purposes of travel to and from work sites or other WEP related activities. The Food and Nutrition Service regulations insist that workfare participants are able to request a hardship when asked to travel more than two hours to a worksite. </a:t>
            </a:r>
          </a:p>
          <a:p>
            <a:pPr marL="0" indent="0" eaLnBrk="1" hangingPunct="1">
              <a:buFont typeface="Arial" panose="020B0604020202020204" pitchFamily="34" charset="0"/>
              <a:buNone/>
              <a:defRPr/>
            </a:pPr>
            <a:endParaRPr lang="en-US" sz="1400" dirty="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C0B0EE58-AAA2-4D39-954D-5726DD0AF557}" type="slidenum">
              <a:rPr lang="en-US" altLang="en-US"/>
              <a:pPr eaLnBrk="1" hangingPunct="1"/>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2800" smtClean="0"/>
              <a:t>Opportunities for Innovative Programming Dollars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Arrow Connector 7"/>
          <p:cNvCxnSpPr/>
          <p:nvPr/>
        </p:nvCxnSpPr>
        <p:spPr>
          <a:xfrm flipH="1">
            <a:off x="3505200" y="3505200"/>
            <a:ext cx="2133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505200" y="3657600"/>
            <a:ext cx="2286000" cy="14478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429000" y="3962400"/>
            <a:ext cx="0" cy="1143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223" name="TextBox 13"/>
          <p:cNvSpPr txBox="1">
            <a:spLocks noChangeArrowheads="1"/>
          </p:cNvSpPr>
          <p:nvPr/>
        </p:nvSpPr>
        <p:spPr bwMode="auto">
          <a:xfrm>
            <a:off x="457200" y="6400800"/>
            <a:ext cx="822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r>
              <a:rPr lang="en-US" altLang="en-US"/>
              <a:t>Red arrows represent funds the association uses to support ABAWD Programming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Percentage of ABAWDS with…</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48B3FC3C-EF9B-42D9-88FA-05A243B00023}" type="slidenum">
              <a:rPr lang="en-US" altLang="en-US"/>
              <a:pPr eaLnBrk="1" hangingPunct="1"/>
              <a:t>3</a:t>
            </a:fld>
            <a:endParaRPr lang="en-US" altLang="en-US"/>
          </a:p>
        </p:txBody>
      </p:sp>
      <p:graphicFrame>
        <p:nvGraphicFramePr>
          <p:cNvPr id="10244" name="Chart 4"/>
          <p:cNvGraphicFramePr>
            <a:graphicFrameLocks/>
          </p:cNvGraphicFramePr>
          <p:nvPr/>
        </p:nvGraphicFramePr>
        <p:xfrm>
          <a:off x="558800" y="1244600"/>
          <a:ext cx="8026400" cy="4851400"/>
        </p:xfrm>
        <a:graphic>
          <a:graphicData uri="http://schemas.openxmlformats.org/presentationml/2006/ole">
            <mc:AlternateContent xmlns:mc="http://schemas.openxmlformats.org/markup-compatibility/2006">
              <mc:Choice xmlns:v="urn:schemas-microsoft-com:vml" Requires="v">
                <p:oleObj spid="_x0000_s10245" r:id="rId4" imgW="8023031" imgH="4852837" progId="Excel.Chart.8">
                  <p:embed/>
                </p:oleObj>
              </mc:Choice>
              <mc:Fallback>
                <p:oleObj r:id="rId4" imgW="8023031" imgH="4852837" progId="Excel.Chart.8">
                  <p:embed/>
                  <p:pic>
                    <p:nvPicPr>
                      <p:cNvPr id="0" name="Char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800" y="1244600"/>
                        <a:ext cx="8026400" cy="485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hio Association of Foodbanks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Working in Local Government with ABAWDs (Jason E)</Template>
  <TotalTime>1</TotalTime>
  <Words>348</Words>
  <Application>Microsoft Office PowerPoint</Application>
  <PresentationFormat>On-screen Show (4:3)</PresentationFormat>
  <Paragraphs>21</Paragraphs>
  <Slides>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9" baseType="lpstr">
      <vt:lpstr>Franklin Gothic Book</vt:lpstr>
      <vt:lpstr>Arial</vt:lpstr>
      <vt:lpstr>Franklin Gothic Medium</vt:lpstr>
      <vt:lpstr>Calibri</vt:lpstr>
      <vt:lpstr>Ohio Association of Foodbanks ppt template</vt:lpstr>
      <vt:lpstr>Microsoft Excel Chart</vt:lpstr>
      <vt:lpstr>ABAWD SNAP Work Support Programming</vt:lpstr>
      <vt:lpstr>Opportunities for Innovative Programming Dollars</vt:lpstr>
      <vt:lpstr>Percentage of ABAWDS with…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ABAWD SNAP Work Support Programming</dc:title>
  <dc:creator>Ife Floyd</dc:creator>
  <cp:lastModifiedBy>Ife Floyd</cp:lastModifiedBy>
  <cp:revision>1</cp:revision>
  <dcterms:created xsi:type="dcterms:W3CDTF">2014-12-08T21:43:02Z</dcterms:created>
  <dcterms:modified xsi:type="dcterms:W3CDTF">2014-12-08T21:44:19Z</dcterms:modified>
</cp:coreProperties>
</file>