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04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1C250-662C-45A8-B7AA-45C99CAF54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2EA7-DC2B-49E6-9916-8DCDD51FE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2EA7-DC2B-49E6-9916-8DCDD51FEF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038600"/>
            <a:ext cx="6248400" cy="8229600"/>
          </a:xfrm>
        </p:spPr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2EA7-DC2B-49E6-9916-8DCDD51FEF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95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C963C-D57B-48E3-85A2-03F910767856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1479-2A34-424D-BC6E-6D33E38BB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D96E-C10C-48D9-99CE-2E0E213090BB}" type="slidenum">
              <a:rPr lang="en-US" smtClean="0">
                <a:solidFill>
                  <a:srgbClr val="5A5A5A"/>
                </a:solidFill>
              </a:rPr>
              <a:pPr/>
              <a:t>1</a:t>
            </a:fld>
            <a:endParaRPr lang="en-US" dirty="0">
              <a:solidFill>
                <a:srgbClr val="5A5A5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25348" cy="573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36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 bwMode="auto">
          <a:xfrm>
            <a:off x="685800" y="1600200"/>
            <a:ext cx="3771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 smtClean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86300" y="1752600"/>
            <a:ext cx="37719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  <a:p>
            <a:endParaRPr 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  <a:p>
            <a:endParaRPr 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4681384" y="2909768"/>
            <a:ext cx="39243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Bridge </a:t>
            </a:r>
            <a:r>
              <a:rPr lang="en-US" sz="2200" dirty="0">
                <a:latin typeface="+mj-lt"/>
              </a:rPr>
              <a:t>to </a:t>
            </a:r>
            <a:r>
              <a:rPr lang="en-US" sz="2200" dirty="0" smtClean="0">
                <a:latin typeface="+mj-lt"/>
              </a:rPr>
              <a:t>Self-Sufficiency</a:t>
            </a:r>
            <a:r>
              <a:rPr lang="en-US" sz="2200" dirty="0" smtClean="0">
                <a:latin typeface="+mj-lt"/>
                <a:cs typeface="Calibri" pitchFamily="34" charset="0"/>
              </a:rPr>
              <a:t>™</a:t>
            </a:r>
            <a:r>
              <a:rPr lang="en-US" sz="2200" dirty="0">
                <a:latin typeface="+mj-lt"/>
              </a:rPr>
              <a:t> s</a:t>
            </a:r>
            <a:r>
              <a:rPr lang="en-US" sz="2200" dirty="0" smtClean="0">
                <a:latin typeface="+mj-lt"/>
              </a:rPr>
              <a:t>caffolding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Clear </a:t>
            </a:r>
            <a:r>
              <a:rPr lang="en-US" sz="2200" dirty="0">
                <a:latin typeface="+mj-lt"/>
              </a:rPr>
              <a:t>goal-setting and outcomes </a:t>
            </a:r>
            <a:r>
              <a:rPr lang="en-US" sz="2200" dirty="0" smtClean="0">
                <a:latin typeface="+mj-lt"/>
              </a:rPr>
              <a:t>measurement</a:t>
            </a:r>
            <a:endParaRPr lang="en-US" sz="2200" dirty="0">
              <a:latin typeface="+mj-lt"/>
            </a:endParaRP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Incentives</a:t>
            </a:r>
            <a:endParaRPr lang="en-US" sz="2200" dirty="0">
              <a:latin typeface="+mj-lt"/>
            </a:endParaRP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Coaching</a:t>
            </a:r>
            <a:endParaRPr lang="en-US" sz="2200" dirty="0">
              <a:latin typeface="+mj-lt"/>
            </a:endParaRPr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0050"/>
            <a:ext cx="2895600" cy="4340934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847271" y="1752600"/>
            <a:ext cx="3771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590800"/>
            <a:ext cx="2742710" cy="4114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0" y="1157491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Key Elements of Mobility Mentoring™:</a:t>
            </a:r>
            <a:endParaRPr lang="en-US" sz="2800" dirty="0">
              <a:latin typeface="+mj-lt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5CBF21CE-84D1-458B-86EC-2BE893592B07}" type="slidenum">
              <a:rPr lang="en-US" sz="1200" smtClean="0">
                <a:solidFill>
                  <a:srgbClr val="5A5A5A"/>
                </a:solidFill>
                <a:latin typeface="+mj-lt"/>
              </a:rPr>
              <a:pPr algn="r"/>
              <a:t>2</a:t>
            </a:fld>
            <a:endParaRPr lang="en-US" sz="1200" dirty="0">
              <a:solidFill>
                <a:srgbClr val="5A5A5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52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0" y="6477000"/>
            <a:ext cx="3733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17"/>
            <a:ext cx="7543800" cy="68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3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rliberman</dc:creator>
  <cp:lastModifiedBy>rliberman</cp:lastModifiedBy>
  <cp:revision>15</cp:revision>
  <dcterms:created xsi:type="dcterms:W3CDTF">2014-12-03T18:50:02Z</dcterms:created>
  <dcterms:modified xsi:type="dcterms:W3CDTF">2014-12-05T15:12:00Z</dcterms:modified>
</cp:coreProperties>
</file>