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4" r:id="rId2"/>
    <p:sldId id="257" r:id="rId3"/>
    <p:sldId id="262" r:id="rId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ynne Keith-Jennings" initials="BK" lastIdx="1" clrIdx="0">
    <p:extLst>
      <p:ext uri="{19B8F6BF-5375-455C-9EA6-DF929625EA0E}">
        <p15:presenceInfo xmlns:p15="http://schemas.microsoft.com/office/powerpoint/2012/main" userId="S-1-5-21-1292428093-1383384898-1417001333-66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68354" autoAdjust="0"/>
  </p:normalViewPr>
  <p:slideViewPr>
    <p:cSldViewPr snapToGrid="0">
      <p:cViewPr varScale="1">
        <p:scale>
          <a:sx n="83" d="100"/>
          <a:sy n="83" d="100"/>
        </p:scale>
        <p:origin x="1614" y="60"/>
      </p:cViewPr>
      <p:guideLst/>
    </p:cSldViewPr>
  </p:slideViewPr>
  <p:notesTextViewPr>
    <p:cViewPr>
      <p:scale>
        <a:sx n="1" d="1"/>
        <a:sy n="1" d="1"/>
      </p:scale>
      <p:origin x="0" y="0"/>
    </p:cViewPr>
  </p:notesTextViewPr>
  <p:notesViewPr>
    <p:cSldViewPr snapToGrid="0">
      <p:cViewPr varScale="1">
        <p:scale>
          <a:sx n="88" d="100"/>
          <a:sy n="88" d="100"/>
        </p:scale>
        <p:origin x="382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483A990-DC72-4CC1-8C8C-8CB209004A1A}" type="datetimeFigureOut">
              <a:rPr lang="en-US" smtClean="0"/>
              <a:t>12/9/2014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6EF02A8-A4D7-44F8-B7CB-A0660875F4A5}" type="slidenum">
              <a:rPr lang="en-US" smtClean="0"/>
              <a:t>‹#›</a:t>
            </a:fld>
            <a:endParaRPr lang="en-US"/>
          </a:p>
        </p:txBody>
      </p:sp>
    </p:spTree>
    <p:extLst>
      <p:ext uri="{BB962C8B-B14F-4D97-AF65-F5344CB8AC3E}">
        <p14:creationId xmlns:p14="http://schemas.microsoft.com/office/powerpoint/2010/main" val="6281541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EF02A8-A4D7-44F8-B7CB-A0660875F4A5}" type="slidenum">
              <a:rPr lang="en-US" smtClean="0"/>
              <a:t>1</a:t>
            </a:fld>
            <a:endParaRPr lang="en-US"/>
          </a:p>
        </p:txBody>
      </p:sp>
    </p:spTree>
    <p:extLst>
      <p:ext uri="{BB962C8B-B14F-4D97-AF65-F5344CB8AC3E}">
        <p14:creationId xmlns:p14="http://schemas.microsoft.com/office/powerpoint/2010/main" val="2888483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EF02A8-A4D7-44F8-B7CB-A0660875F4A5}" type="slidenum">
              <a:rPr lang="en-US" smtClean="0"/>
              <a:t>2</a:t>
            </a:fld>
            <a:endParaRPr lang="en-US"/>
          </a:p>
        </p:txBody>
      </p:sp>
    </p:spTree>
    <p:extLst>
      <p:ext uri="{BB962C8B-B14F-4D97-AF65-F5344CB8AC3E}">
        <p14:creationId xmlns:p14="http://schemas.microsoft.com/office/powerpoint/2010/main" val="2812632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map</a:t>
            </a:r>
            <a:r>
              <a:rPr lang="en-US" baseline="0" dirty="0" smtClean="0"/>
              <a:t> shows the impact of state behavior, i.e. TX and OK have dropped their waivers so we assume that they won’t seek them in 2016.  WI and NM have said that they will drop, etc.  And, in this map we estimate that CA, IL, NV and RI lose state wide waiver state</a:t>
            </a:r>
          </a:p>
          <a:p>
            <a:endParaRPr lang="en-US" baseline="0" dirty="0" smtClean="0"/>
          </a:p>
          <a:p>
            <a:r>
              <a:rPr lang="en-US" dirty="0" smtClean="0"/>
              <a:t>CBPP estimates that about 1 million ABAWDs will lose eligibility in 2016.  That’s</a:t>
            </a:r>
            <a:r>
              <a:rPr lang="en-US" baseline="0" dirty="0" smtClean="0"/>
              <a:t> a loss of some $150m to $200m per month in benefits to this vulnerable population.</a:t>
            </a:r>
          </a:p>
          <a:p>
            <a:endParaRPr lang="en-US" baseline="0" dirty="0" smtClean="0"/>
          </a:p>
          <a:p>
            <a:r>
              <a:rPr lang="en-US" baseline="0" dirty="0" smtClean="0"/>
              <a:t>Historically about 30% of the population lived in waived areas.</a:t>
            </a:r>
          </a:p>
        </p:txBody>
      </p:sp>
      <p:sp>
        <p:nvSpPr>
          <p:cNvPr id="4" name="Slide Number Placeholder 3"/>
          <p:cNvSpPr>
            <a:spLocks noGrp="1"/>
          </p:cNvSpPr>
          <p:nvPr>
            <p:ph type="sldNum" sz="quarter" idx="10"/>
          </p:nvPr>
        </p:nvSpPr>
        <p:spPr/>
        <p:txBody>
          <a:bodyPr/>
          <a:lstStyle/>
          <a:p>
            <a:fld id="{46EF02A8-A4D7-44F8-B7CB-A0660875F4A5}" type="slidenum">
              <a:rPr lang="en-US" smtClean="0"/>
              <a:t>3</a:t>
            </a:fld>
            <a:endParaRPr lang="en-US"/>
          </a:p>
        </p:txBody>
      </p:sp>
    </p:spTree>
    <p:extLst>
      <p:ext uri="{BB962C8B-B14F-4D97-AF65-F5344CB8AC3E}">
        <p14:creationId xmlns:p14="http://schemas.microsoft.com/office/powerpoint/2010/main" val="1974932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2768A31-948E-4D24-9C2C-6A0F17DB65DF}"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5E1DDE-4A2B-4FF4-AEA7-5573099B3CC3}" type="slidenum">
              <a:rPr lang="en-US" smtClean="0"/>
              <a:t>‹#›</a:t>
            </a:fld>
            <a:endParaRPr lang="en-US"/>
          </a:p>
        </p:txBody>
      </p:sp>
    </p:spTree>
    <p:extLst>
      <p:ext uri="{BB962C8B-B14F-4D97-AF65-F5344CB8AC3E}">
        <p14:creationId xmlns:p14="http://schemas.microsoft.com/office/powerpoint/2010/main" val="1146210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768A31-948E-4D24-9C2C-6A0F17DB65DF}"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5E1DDE-4A2B-4FF4-AEA7-5573099B3CC3}" type="slidenum">
              <a:rPr lang="en-US" smtClean="0"/>
              <a:t>‹#›</a:t>
            </a:fld>
            <a:endParaRPr lang="en-US"/>
          </a:p>
        </p:txBody>
      </p:sp>
    </p:spTree>
    <p:extLst>
      <p:ext uri="{BB962C8B-B14F-4D97-AF65-F5344CB8AC3E}">
        <p14:creationId xmlns:p14="http://schemas.microsoft.com/office/powerpoint/2010/main" val="1740106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768A31-948E-4D24-9C2C-6A0F17DB65DF}"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5E1DDE-4A2B-4FF4-AEA7-5573099B3CC3}" type="slidenum">
              <a:rPr lang="en-US" smtClean="0"/>
              <a:t>‹#›</a:t>
            </a:fld>
            <a:endParaRPr lang="en-US"/>
          </a:p>
        </p:txBody>
      </p:sp>
    </p:spTree>
    <p:extLst>
      <p:ext uri="{BB962C8B-B14F-4D97-AF65-F5344CB8AC3E}">
        <p14:creationId xmlns:p14="http://schemas.microsoft.com/office/powerpoint/2010/main" val="1371991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768A31-948E-4D24-9C2C-6A0F17DB65DF}"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5E1DDE-4A2B-4FF4-AEA7-5573099B3CC3}" type="slidenum">
              <a:rPr lang="en-US" smtClean="0"/>
              <a:t>‹#›</a:t>
            </a:fld>
            <a:endParaRPr lang="en-US"/>
          </a:p>
        </p:txBody>
      </p:sp>
    </p:spTree>
    <p:extLst>
      <p:ext uri="{BB962C8B-B14F-4D97-AF65-F5344CB8AC3E}">
        <p14:creationId xmlns:p14="http://schemas.microsoft.com/office/powerpoint/2010/main" val="1990151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768A31-948E-4D24-9C2C-6A0F17DB65DF}"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5E1DDE-4A2B-4FF4-AEA7-5573099B3CC3}" type="slidenum">
              <a:rPr lang="en-US" smtClean="0"/>
              <a:t>‹#›</a:t>
            </a:fld>
            <a:endParaRPr lang="en-US"/>
          </a:p>
        </p:txBody>
      </p:sp>
    </p:spTree>
    <p:extLst>
      <p:ext uri="{BB962C8B-B14F-4D97-AF65-F5344CB8AC3E}">
        <p14:creationId xmlns:p14="http://schemas.microsoft.com/office/powerpoint/2010/main" val="1411164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2768A31-948E-4D24-9C2C-6A0F17DB65DF}"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5E1DDE-4A2B-4FF4-AEA7-5573099B3CC3}" type="slidenum">
              <a:rPr lang="en-US" smtClean="0"/>
              <a:t>‹#›</a:t>
            </a:fld>
            <a:endParaRPr lang="en-US"/>
          </a:p>
        </p:txBody>
      </p:sp>
    </p:spTree>
    <p:extLst>
      <p:ext uri="{BB962C8B-B14F-4D97-AF65-F5344CB8AC3E}">
        <p14:creationId xmlns:p14="http://schemas.microsoft.com/office/powerpoint/2010/main" val="290653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2768A31-948E-4D24-9C2C-6A0F17DB65DF}" type="datetimeFigureOut">
              <a:rPr lang="en-US" smtClean="0"/>
              <a:t>12/9/2014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5E1DDE-4A2B-4FF4-AEA7-5573099B3CC3}" type="slidenum">
              <a:rPr lang="en-US" smtClean="0"/>
              <a:t>‹#›</a:t>
            </a:fld>
            <a:endParaRPr lang="en-US"/>
          </a:p>
        </p:txBody>
      </p:sp>
    </p:spTree>
    <p:extLst>
      <p:ext uri="{BB962C8B-B14F-4D97-AF65-F5344CB8AC3E}">
        <p14:creationId xmlns:p14="http://schemas.microsoft.com/office/powerpoint/2010/main" val="1547832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768A31-948E-4D24-9C2C-6A0F17DB65DF}" type="datetimeFigureOut">
              <a:rPr lang="en-US" smtClean="0"/>
              <a:t>12/9/2014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5E1DDE-4A2B-4FF4-AEA7-5573099B3CC3}" type="slidenum">
              <a:rPr lang="en-US" smtClean="0"/>
              <a:t>‹#›</a:t>
            </a:fld>
            <a:endParaRPr lang="en-US"/>
          </a:p>
        </p:txBody>
      </p:sp>
    </p:spTree>
    <p:extLst>
      <p:ext uri="{BB962C8B-B14F-4D97-AF65-F5344CB8AC3E}">
        <p14:creationId xmlns:p14="http://schemas.microsoft.com/office/powerpoint/2010/main" val="2781567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768A31-948E-4D24-9C2C-6A0F17DB65DF}" type="datetimeFigureOut">
              <a:rPr lang="en-US" smtClean="0"/>
              <a:t>12/9/2014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5E1DDE-4A2B-4FF4-AEA7-5573099B3CC3}" type="slidenum">
              <a:rPr lang="en-US" smtClean="0"/>
              <a:t>‹#›</a:t>
            </a:fld>
            <a:endParaRPr lang="en-US"/>
          </a:p>
        </p:txBody>
      </p:sp>
    </p:spTree>
    <p:extLst>
      <p:ext uri="{BB962C8B-B14F-4D97-AF65-F5344CB8AC3E}">
        <p14:creationId xmlns:p14="http://schemas.microsoft.com/office/powerpoint/2010/main" val="3172486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768A31-948E-4D24-9C2C-6A0F17DB65DF}"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5E1DDE-4A2B-4FF4-AEA7-5573099B3CC3}" type="slidenum">
              <a:rPr lang="en-US" smtClean="0"/>
              <a:t>‹#›</a:t>
            </a:fld>
            <a:endParaRPr lang="en-US"/>
          </a:p>
        </p:txBody>
      </p:sp>
    </p:spTree>
    <p:extLst>
      <p:ext uri="{BB962C8B-B14F-4D97-AF65-F5344CB8AC3E}">
        <p14:creationId xmlns:p14="http://schemas.microsoft.com/office/powerpoint/2010/main" val="4028462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768A31-948E-4D24-9C2C-6A0F17DB65DF}"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5E1DDE-4A2B-4FF4-AEA7-5573099B3CC3}" type="slidenum">
              <a:rPr lang="en-US" smtClean="0"/>
              <a:t>‹#›</a:t>
            </a:fld>
            <a:endParaRPr lang="en-US"/>
          </a:p>
        </p:txBody>
      </p:sp>
    </p:spTree>
    <p:extLst>
      <p:ext uri="{BB962C8B-B14F-4D97-AF65-F5344CB8AC3E}">
        <p14:creationId xmlns:p14="http://schemas.microsoft.com/office/powerpoint/2010/main" val="3843105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768A31-948E-4D24-9C2C-6A0F17DB65DF}" type="datetimeFigureOut">
              <a:rPr lang="en-US" smtClean="0"/>
              <a:t>12/9/2014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5E1DDE-4A2B-4FF4-AEA7-5573099B3CC3}" type="slidenum">
              <a:rPr lang="en-US" smtClean="0"/>
              <a:t>‹#›</a:t>
            </a:fld>
            <a:endParaRPr lang="en-US"/>
          </a:p>
        </p:txBody>
      </p:sp>
    </p:spTree>
    <p:extLst>
      <p:ext uri="{BB962C8B-B14F-4D97-AF65-F5344CB8AC3E}">
        <p14:creationId xmlns:p14="http://schemas.microsoft.com/office/powerpoint/2010/main" val="38091015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11808" y="1243583"/>
            <a:ext cx="9144000" cy="1778699"/>
          </a:xfrm>
        </p:spPr>
        <p:txBody>
          <a:bodyPr>
            <a:normAutofit fontScale="90000"/>
          </a:bodyPr>
          <a:lstStyle/>
          <a:p>
            <a:r>
              <a:rPr lang="en-US" b="1" dirty="0" smtClean="0">
                <a:latin typeface="+mn-lt"/>
              </a:rPr>
              <a:t>The SNAP 3-Month Time Limit Returns in Force CY2016</a:t>
            </a:r>
            <a:endParaRPr lang="en-US" b="1" dirty="0">
              <a:latin typeface="+mn-lt"/>
            </a:endParaRPr>
          </a:p>
        </p:txBody>
      </p:sp>
      <p:sp>
        <p:nvSpPr>
          <p:cNvPr id="4" name="Subtitle 3"/>
          <p:cNvSpPr>
            <a:spLocks noGrp="1"/>
          </p:cNvSpPr>
          <p:nvPr>
            <p:ph type="subTitle" idx="1"/>
          </p:nvPr>
        </p:nvSpPr>
        <p:spPr>
          <a:xfrm>
            <a:off x="646176" y="3723958"/>
            <a:ext cx="11058144" cy="1655762"/>
          </a:xfrm>
        </p:spPr>
        <p:txBody>
          <a:bodyPr/>
          <a:lstStyle/>
          <a:p>
            <a:pPr marL="342900" indent="-342900" algn="l">
              <a:buFont typeface="Arial" panose="020B0604020202020204" pitchFamily="34" charset="0"/>
              <a:buChar char="•"/>
            </a:pPr>
            <a:r>
              <a:rPr lang="en-US" dirty="0" smtClean="0"/>
              <a:t>CBPP estimates that roughly 1 million individuals will lose SNAP eligibility in 2016 as a result of the time limit.</a:t>
            </a:r>
          </a:p>
          <a:p>
            <a:pPr marL="342900" indent="-342900" algn="l">
              <a:buFont typeface="Arial" panose="020B0604020202020204" pitchFamily="34" charset="0"/>
              <a:buChar char="•"/>
            </a:pPr>
            <a:r>
              <a:rPr lang="en-US" dirty="0" smtClean="0"/>
              <a:t>This group receives approximately $150 to $200m per month in benefits.</a:t>
            </a:r>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33239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593124" y="0"/>
            <a:ext cx="10849232" cy="1323439"/>
          </a:xfrm>
          <a:prstGeom prst="rect">
            <a:avLst/>
          </a:prstGeom>
          <a:noFill/>
        </p:spPr>
        <p:txBody>
          <a:bodyPr wrap="square" rtlCol="0">
            <a:spAutoFit/>
          </a:bodyPr>
          <a:lstStyle/>
          <a:p>
            <a:pPr algn="ctr"/>
            <a:r>
              <a:rPr lang="en-US" sz="4000" b="1" dirty="0"/>
              <a:t>A</a:t>
            </a:r>
            <a:r>
              <a:rPr lang="en-US" sz="4000" b="1" dirty="0" smtClean="0"/>
              <a:t>bout 70% of the Country </a:t>
            </a:r>
            <a:r>
              <a:rPr lang="en-US" sz="4000" b="1" dirty="0"/>
              <a:t>L</a:t>
            </a:r>
            <a:r>
              <a:rPr lang="en-US" sz="4000" b="1" dirty="0" smtClean="0"/>
              <a:t>ives </a:t>
            </a:r>
          </a:p>
          <a:p>
            <a:pPr algn="ctr"/>
            <a:r>
              <a:rPr lang="en-US" sz="4000" b="1" dirty="0" smtClean="0"/>
              <a:t>in a Waived </a:t>
            </a:r>
            <a:r>
              <a:rPr lang="en-US" sz="4000" b="1" dirty="0"/>
              <a:t>A</a:t>
            </a:r>
            <a:r>
              <a:rPr lang="en-US" sz="4000" b="1" dirty="0" smtClean="0"/>
              <a:t>rea in FY15</a:t>
            </a:r>
            <a:endParaRPr lang="en-US" sz="4000" b="1" dirty="0"/>
          </a:p>
        </p:txBody>
      </p:sp>
      <p:sp>
        <p:nvSpPr>
          <p:cNvPr id="16" name="TextBox 15"/>
          <p:cNvSpPr txBox="1"/>
          <p:nvPr/>
        </p:nvSpPr>
        <p:spPr>
          <a:xfrm>
            <a:off x="9527878" y="4091098"/>
            <a:ext cx="2183887" cy="1169551"/>
          </a:xfrm>
          <a:prstGeom prst="rect">
            <a:avLst/>
          </a:prstGeom>
          <a:noFill/>
        </p:spPr>
        <p:txBody>
          <a:bodyPr wrap="square" rtlCol="0">
            <a:spAutoFit/>
          </a:bodyPr>
          <a:lstStyle/>
          <a:p>
            <a:r>
              <a:rPr lang="en-US" sz="1400" dirty="0" smtClean="0"/>
              <a:t>Notes: Wisconsin will begin implementing the time limit statewide in January 2015</a:t>
            </a:r>
            <a:r>
              <a:rPr lang="en-US" sz="1400" dirty="0"/>
              <a:t>. This does not include eligible reservations. </a:t>
            </a:r>
            <a:endParaRPr lang="en-US" sz="1400" dirty="0" smtClean="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89288" y="1194613"/>
            <a:ext cx="7186360" cy="5963658"/>
          </a:xfrm>
          <a:prstGeom prst="rect">
            <a:avLst/>
          </a:prstGeom>
        </p:spPr>
      </p:pic>
    </p:spTree>
    <p:extLst>
      <p:ext uri="{BB962C8B-B14F-4D97-AF65-F5344CB8AC3E}">
        <p14:creationId xmlns:p14="http://schemas.microsoft.com/office/powerpoint/2010/main" val="9692994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917195" cy="1325563"/>
          </a:xfrm>
        </p:spPr>
        <p:txBody>
          <a:bodyPr>
            <a:normAutofit/>
          </a:bodyPr>
          <a:lstStyle/>
          <a:p>
            <a:pPr algn="ctr"/>
            <a:r>
              <a:rPr lang="en-US" b="1" dirty="0" smtClean="0">
                <a:latin typeface="+mn-lt"/>
              </a:rPr>
              <a:t>But, Only about 20% of the </a:t>
            </a:r>
            <a:r>
              <a:rPr lang="en-US" b="1" dirty="0">
                <a:latin typeface="+mn-lt"/>
              </a:rPr>
              <a:t>P</a:t>
            </a:r>
            <a:r>
              <a:rPr lang="en-US" b="1" dirty="0" smtClean="0">
                <a:latin typeface="+mn-lt"/>
              </a:rPr>
              <a:t>opulation Will Live in </a:t>
            </a:r>
            <a:r>
              <a:rPr lang="en-US" b="1" u="sng" dirty="0" smtClean="0">
                <a:latin typeface="+mn-lt"/>
              </a:rPr>
              <a:t>Waived</a:t>
            </a:r>
            <a:r>
              <a:rPr lang="en-US" b="1" dirty="0" smtClean="0">
                <a:latin typeface="+mn-lt"/>
              </a:rPr>
              <a:t> </a:t>
            </a:r>
            <a:r>
              <a:rPr lang="en-US" b="1" dirty="0">
                <a:latin typeface="+mn-lt"/>
              </a:rPr>
              <a:t>A</a:t>
            </a:r>
            <a:r>
              <a:rPr lang="en-US" b="1" dirty="0" smtClean="0">
                <a:latin typeface="+mn-lt"/>
              </a:rPr>
              <a:t>reas in 2016</a:t>
            </a:r>
            <a:endParaRPr lang="en-US" b="1" dirty="0">
              <a:latin typeface="+mn-lt"/>
            </a:endParaRP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304289" y="1690688"/>
            <a:ext cx="6751440" cy="5365021"/>
          </a:xfrm>
        </p:spPr>
      </p:pic>
      <p:sp>
        <p:nvSpPr>
          <p:cNvPr id="5" name="TextBox 4"/>
          <p:cNvSpPr txBox="1"/>
          <p:nvPr/>
        </p:nvSpPr>
        <p:spPr>
          <a:xfrm>
            <a:off x="9976022" y="3594890"/>
            <a:ext cx="1664044" cy="1754326"/>
          </a:xfrm>
          <a:prstGeom prst="rect">
            <a:avLst/>
          </a:prstGeom>
          <a:noFill/>
        </p:spPr>
        <p:txBody>
          <a:bodyPr wrap="square" rtlCol="0">
            <a:spAutoFit/>
          </a:bodyPr>
          <a:lstStyle/>
          <a:p>
            <a:r>
              <a:rPr lang="en-US" dirty="0" smtClean="0"/>
              <a:t>This projection is based on recent state behavior and unemployment rates. </a:t>
            </a:r>
            <a:endParaRPr lang="en-US" dirty="0"/>
          </a:p>
        </p:txBody>
      </p:sp>
    </p:spTree>
    <p:extLst>
      <p:ext uri="{BB962C8B-B14F-4D97-AF65-F5344CB8AC3E}">
        <p14:creationId xmlns:p14="http://schemas.microsoft.com/office/powerpoint/2010/main" val="18938994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5065</TotalTime>
  <Words>214</Words>
  <Application>Microsoft Office PowerPoint</Application>
  <PresentationFormat>Widescreen</PresentationFormat>
  <Paragraphs>16</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The SNAP 3-Month Time Limit Returns in Force CY2016</vt:lpstr>
      <vt:lpstr>PowerPoint Presentation</vt:lpstr>
      <vt:lpstr>But, Only about 20% of the Population Will Live in Waived Areas in 2016</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Brynne Keith-Jennings</dc:creator>
  <cp:lastModifiedBy>Ed Bolen</cp:lastModifiedBy>
  <cp:revision>50</cp:revision>
  <cp:lastPrinted>2014-10-16T14:40:35Z</cp:lastPrinted>
  <dcterms:created xsi:type="dcterms:W3CDTF">2014-10-03T21:03:18Z</dcterms:created>
  <dcterms:modified xsi:type="dcterms:W3CDTF">2014-12-09T19:07:12Z</dcterms:modified>
</cp:coreProperties>
</file>